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236" y="15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E0D9AC4-78EF-4D37-A1A3-9FF9D98A1A40}" type="datetimeFigureOut">
              <a:rPr lang="en-US" smtClean="0"/>
              <a:t>12/21/2011</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757C874F-5492-40CA-8C92-8356D4C0D518}"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0D9AC4-78EF-4D37-A1A3-9FF9D98A1A40}" type="datetimeFigureOut">
              <a:rPr lang="en-US" smtClean="0"/>
              <a:t>12/21/2011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7C874F-5492-40CA-8C92-8356D4C0D51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E0D9AC4-78EF-4D37-A1A3-9FF9D98A1A40}" type="datetimeFigureOut">
              <a:rPr lang="en-US" smtClean="0"/>
              <a:t>12/21/2011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7C874F-5492-40CA-8C92-8356D4C0D51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0D9AC4-78EF-4D37-A1A3-9FF9D98A1A40}" type="datetimeFigureOut">
              <a:rPr lang="en-US" smtClean="0"/>
              <a:t>12/21/2011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7C874F-5492-40CA-8C92-8356D4C0D51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E0D9AC4-78EF-4D37-A1A3-9FF9D98A1A40}" type="datetimeFigureOut">
              <a:rPr lang="en-US" smtClean="0"/>
              <a:t>12/21/2011</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7C874F-5492-40CA-8C92-8356D4C0D518}"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E0D9AC4-78EF-4D37-A1A3-9FF9D98A1A40}" type="datetimeFigureOut">
              <a:rPr lang="en-US" smtClean="0"/>
              <a:t>12/21/2011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7C874F-5492-40CA-8C92-8356D4C0D51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E0D9AC4-78EF-4D37-A1A3-9FF9D98A1A40}" type="datetimeFigureOut">
              <a:rPr lang="en-US" smtClean="0"/>
              <a:t>12/21/2011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7C874F-5492-40CA-8C92-8356D4C0D51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0D9AC4-78EF-4D37-A1A3-9FF9D98A1A40}" type="datetimeFigureOut">
              <a:rPr lang="en-US" smtClean="0"/>
              <a:t>12/21/2011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7C874F-5492-40CA-8C92-8356D4C0D51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7E0D9AC4-78EF-4D37-A1A3-9FF9D98A1A40}" type="datetimeFigureOut">
              <a:rPr lang="en-US" smtClean="0"/>
              <a:t>12/21/2011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7C874F-5492-40CA-8C92-8356D4C0D51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E0D9AC4-78EF-4D37-A1A3-9FF9D98A1A40}" type="datetimeFigureOut">
              <a:rPr lang="en-US" smtClean="0"/>
              <a:t>12/21/2011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7C874F-5492-40CA-8C92-8356D4C0D518}"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7E0D9AC4-78EF-4D37-A1A3-9FF9D98A1A40}" type="datetimeFigureOut">
              <a:rPr lang="en-US" smtClean="0"/>
              <a:t>12/21/2011</a:t>
            </a:fld>
            <a:endParaRPr lang="en-US"/>
          </a:p>
        </p:txBody>
      </p:sp>
      <p:sp>
        <p:nvSpPr>
          <p:cNvPr id="7" name="Slide Number Placeholder 6"/>
          <p:cNvSpPr>
            <a:spLocks noGrp="1"/>
          </p:cNvSpPr>
          <p:nvPr>
            <p:ph type="sldNum" sz="quarter" idx="12"/>
          </p:nvPr>
        </p:nvSpPr>
        <p:spPr/>
        <p:txBody>
          <a:bodyPr/>
          <a:lstStyle/>
          <a:p>
            <a:fld id="{757C874F-5492-40CA-8C92-8356D4C0D518}"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7E0D9AC4-78EF-4D37-A1A3-9FF9D98A1A40}" type="datetimeFigureOut">
              <a:rPr lang="en-US" smtClean="0"/>
              <a:t>12/21/2011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757C874F-5492-40CA-8C92-8356D4C0D518}"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bonjourquebec.com/us-en/accueil0.html?utm_medium=cpc&amp;utm_source=google&amp;utm_campaign=mto_us_multimarche_2011&amp;utm_term=quebec%20canada&amp;utm_content=9399838644"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hyperlink" Target="http://www.greece-athens.com/"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www.newzealand.com/us/facts/?cid=p:sem:us:generalmarket"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Victoria </a:t>
            </a:r>
            <a:r>
              <a:rPr lang="en-US" dirty="0" err="1" smtClean="0"/>
              <a:t>Kucinski</a:t>
            </a:r>
            <a:endParaRPr lang="en-US" dirty="0"/>
          </a:p>
        </p:txBody>
      </p:sp>
      <p:sp>
        <p:nvSpPr>
          <p:cNvPr id="2" name="Title 1"/>
          <p:cNvSpPr>
            <a:spLocks noGrp="1"/>
          </p:cNvSpPr>
          <p:nvPr>
            <p:ph type="ctrTitle"/>
          </p:nvPr>
        </p:nvSpPr>
        <p:spPr/>
        <p:txBody>
          <a:bodyPr/>
          <a:lstStyle/>
          <a:p>
            <a:r>
              <a:rPr lang="en-US" dirty="0" smtClean="0"/>
              <a:t>Travel the World in ABC style</a:t>
            </a:r>
            <a:endParaRPr lang="en-US" dirty="0"/>
          </a:p>
        </p:txBody>
      </p:sp>
    </p:spTree>
    <p:extLst>
      <p:ext uri="{BB962C8B-B14F-4D97-AF65-F5344CB8AC3E}">
        <p14:creationId xmlns:p14="http://schemas.microsoft.com/office/powerpoint/2010/main" val="34268972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1146" y="690274"/>
            <a:ext cx="6019800" cy="1143000"/>
          </a:xfrm>
        </p:spPr>
        <p:txBody>
          <a:bodyPr/>
          <a:lstStyle/>
          <a:p>
            <a:r>
              <a:rPr lang="en-US" dirty="0" err="1" smtClean="0"/>
              <a:t>stanbul</a:t>
            </a:r>
            <a:r>
              <a:rPr lang="en-US" dirty="0" smtClean="0"/>
              <a:t>, Turkey </a:t>
            </a:r>
            <a:endParaRPr lang="en-US" dirty="0"/>
          </a:p>
        </p:txBody>
      </p:sp>
      <p:sp>
        <p:nvSpPr>
          <p:cNvPr id="3" name="Content Placeholder 2"/>
          <p:cNvSpPr>
            <a:spLocks noGrp="1"/>
          </p:cNvSpPr>
          <p:nvPr>
            <p:ph idx="1"/>
          </p:nvPr>
        </p:nvSpPr>
        <p:spPr>
          <a:xfrm>
            <a:off x="3893992" y="1600201"/>
            <a:ext cx="4792807" cy="3505199"/>
          </a:xfrm>
        </p:spPr>
        <p:txBody>
          <a:bodyPr>
            <a:normAutofit fontScale="92500"/>
          </a:bodyPr>
          <a:lstStyle/>
          <a:p>
            <a:r>
              <a:rPr lang="en-US" dirty="0" smtClean="0"/>
              <a:t>Istanbul is a major city in Turkey. Istanbul is home to the </a:t>
            </a:r>
            <a:r>
              <a:rPr lang="en-US" dirty="0" smtClean="0"/>
              <a:t>Blue </a:t>
            </a:r>
            <a:r>
              <a:rPr lang="en-US" dirty="0"/>
              <a:t>M</a:t>
            </a:r>
            <a:r>
              <a:rPr lang="en-US" dirty="0" smtClean="0"/>
              <a:t>osque </a:t>
            </a:r>
            <a:r>
              <a:rPr lang="en-US" dirty="0" smtClean="0"/>
              <a:t>and the </a:t>
            </a:r>
            <a:r>
              <a:rPr lang="en-US" dirty="0" smtClean="0"/>
              <a:t>Bazaar</a:t>
            </a:r>
            <a:r>
              <a:rPr lang="en-US" dirty="0" smtClean="0"/>
              <a:t>. The </a:t>
            </a:r>
            <a:r>
              <a:rPr lang="en-US" dirty="0" smtClean="0"/>
              <a:t>Bazaar </a:t>
            </a:r>
            <a:r>
              <a:rPr lang="en-US" dirty="0" smtClean="0"/>
              <a:t>is a market that sells clothing food and other items. A lot of tourist come to the </a:t>
            </a:r>
            <a:r>
              <a:rPr lang="en-US" dirty="0" smtClean="0"/>
              <a:t>Bazaar </a:t>
            </a:r>
            <a:r>
              <a:rPr lang="en-US" dirty="0" smtClean="0"/>
              <a:t>to find cheap souvenirs. In Turkey people bargain on prices, so the tourist get to try out their bargaining skills. </a:t>
            </a:r>
            <a:endParaRPr lang="en-US" dirty="0"/>
          </a:p>
        </p:txBody>
      </p:sp>
      <p:sp>
        <p:nvSpPr>
          <p:cNvPr id="4" name="5-Point Star 3"/>
          <p:cNvSpPr/>
          <p:nvPr/>
        </p:nvSpPr>
        <p:spPr>
          <a:xfrm>
            <a:off x="1219200" y="0"/>
            <a:ext cx="1905000" cy="19050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I</a:t>
            </a:r>
          </a:p>
        </p:txBody>
      </p:sp>
      <p:pic>
        <p:nvPicPr>
          <p:cNvPr id="6146" name="Picture 2" descr="http://www.destination360.com/europe/turkey/images/s/istanbu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262" y="2895600"/>
            <a:ext cx="3952875" cy="316230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752415" y="6172200"/>
            <a:ext cx="2388795" cy="369332"/>
          </a:xfrm>
          <a:prstGeom prst="rect">
            <a:avLst/>
          </a:prstGeom>
        </p:spPr>
        <p:txBody>
          <a:bodyPr wrap="none">
            <a:spAutoFit/>
          </a:bodyPr>
          <a:lstStyle/>
          <a:p>
            <a:r>
              <a:rPr lang="en-US" dirty="0"/>
              <a:t>destination360.com</a:t>
            </a:r>
          </a:p>
        </p:txBody>
      </p:sp>
    </p:spTree>
    <p:extLst>
      <p:ext uri="{BB962C8B-B14F-4D97-AF65-F5344CB8AC3E}">
        <p14:creationId xmlns:p14="http://schemas.microsoft.com/office/powerpoint/2010/main" val="4834727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5200" y="533400"/>
            <a:ext cx="5029200" cy="1143000"/>
          </a:xfrm>
        </p:spPr>
        <p:txBody>
          <a:bodyPr/>
          <a:lstStyle/>
          <a:p>
            <a:r>
              <a:rPr lang="en-US" dirty="0" err="1" smtClean="0"/>
              <a:t>ames</a:t>
            </a:r>
            <a:r>
              <a:rPr lang="en-US" dirty="0" err="1"/>
              <a:t>t</a:t>
            </a:r>
            <a:r>
              <a:rPr lang="en-US" dirty="0" err="1" smtClean="0"/>
              <a:t>own</a:t>
            </a:r>
            <a:r>
              <a:rPr lang="en-US" dirty="0" smtClean="0"/>
              <a:t> </a:t>
            </a:r>
            <a:endParaRPr lang="en-US" dirty="0"/>
          </a:p>
        </p:txBody>
      </p:sp>
      <p:sp>
        <p:nvSpPr>
          <p:cNvPr id="3" name="Content Placeholder 2"/>
          <p:cNvSpPr>
            <a:spLocks noGrp="1"/>
          </p:cNvSpPr>
          <p:nvPr>
            <p:ph idx="1"/>
          </p:nvPr>
        </p:nvSpPr>
        <p:spPr>
          <a:xfrm>
            <a:off x="4343400" y="1600200"/>
            <a:ext cx="4343400" cy="4525963"/>
          </a:xfrm>
        </p:spPr>
        <p:txBody>
          <a:bodyPr/>
          <a:lstStyle/>
          <a:p>
            <a:r>
              <a:rPr lang="en-US" dirty="0" smtClean="0"/>
              <a:t>Jamestown </a:t>
            </a:r>
            <a:r>
              <a:rPr lang="en-US" dirty="0" smtClean="0"/>
              <a:t>is located in Virginia. This is one of the first civilizations in America. People come from all over to see how the fist Americans </a:t>
            </a:r>
            <a:r>
              <a:rPr lang="en-US" dirty="0" smtClean="0"/>
              <a:t>lived. Jamestown </a:t>
            </a:r>
            <a:r>
              <a:rPr lang="en-US" dirty="0" smtClean="0"/>
              <a:t>is rich with history. Anyone who loves history will enjoy this place. </a:t>
            </a:r>
            <a:endParaRPr lang="en-US" dirty="0"/>
          </a:p>
        </p:txBody>
      </p:sp>
      <p:sp>
        <p:nvSpPr>
          <p:cNvPr id="4" name="5-Point Star 3"/>
          <p:cNvSpPr/>
          <p:nvPr/>
        </p:nvSpPr>
        <p:spPr>
          <a:xfrm>
            <a:off x="3124200" y="152400"/>
            <a:ext cx="1828800" cy="16002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J</a:t>
            </a:r>
          </a:p>
        </p:txBody>
      </p:sp>
      <p:pic>
        <p:nvPicPr>
          <p:cNvPr id="7170" name="Picture 2" descr="http://www.historyisfun.org/publicImages/thumb_Jamestown%20Settlement%201607%20ship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981200"/>
            <a:ext cx="3502026" cy="269324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149154" y="4876800"/>
            <a:ext cx="1813317" cy="369332"/>
          </a:xfrm>
          <a:prstGeom prst="rect">
            <a:avLst/>
          </a:prstGeom>
        </p:spPr>
        <p:txBody>
          <a:bodyPr wrap="none">
            <a:spAutoFit/>
          </a:bodyPr>
          <a:lstStyle/>
          <a:p>
            <a:r>
              <a:rPr lang="en-US" dirty="0"/>
              <a:t>historyisfun.org</a:t>
            </a:r>
          </a:p>
        </p:txBody>
      </p:sp>
    </p:spTree>
    <p:extLst>
      <p:ext uri="{BB962C8B-B14F-4D97-AF65-F5344CB8AC3E}">
        <p14:creationId xmlns:p14="http://schemas.microsoft.com/office/powerpoint/2010/main" val="963908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99655"/>
            <a:ext cx="6096000" cy="1143000"/>
          </a:xfrm>
        </p:spPr>
        <p:txBody>
          <a:bodyPr/>
          <a:lstStyle/>
          <a:p>
            <a:r>
              <a:rPr lang="en-US" dirty="0" smtClean="0"/>
              <a:t>itty Hawk </a:t>
            </a:r>
            <a:endParaRPr lang="en-US" dirty="0"/>
          </a:p>
        </p:txBody>
      </p:sp>
      <p:sp>
        <p:nvSpPr>
          <p:cNvPr id="3" name="Content Placeholder 2"/>
          <p:cNvSpPr>
            <a:spLocks noGrp="1"/>
          </p:cNvSpPr>
          <p:nvPr>
            <p:ph idx="1"/>
          </p:nvPr>
        </p:nvSpPr>
        <p:spPr>
          <a:xfrm>
            <a:off x="5410200" y="1600200"/>
            <a:ext cx="3276600" cy="4114799"/>
          </a:xfrm>
        </p:spPr>
        <p:txBody>
          <a:bodyPr>
            <a:normAutofit fontScale="85000" lnSpcReduction="20000"/>
          </a:bodyPr>
          <a:lstStyle/>
          <a:p>
            <a:pPr marL="114300" indent="0">
              <a:buNone/>
            </a:pPr>
            <a:r>
              <a:rPr lang="en-US" dirty="0" smtClean="0"/>
              <a:t>Kitty Hawk is located in the </a:t>
            </a:r>
            <a:endParaRPr lang="en-US" dirty="0" smtClean="0"/>
          </a:p>
          <a:p>
            <a:pPr marL="114300" indent="0">
              <a:buNone/>
            </a:pPr>
            <a:r>
              <a:rPr lang="en-US" dirty="0" smtClean="0"/>
              <a:t>Outer </a:t>
            </a:r>
            <a:r>
              <a:rPr lang="en-US" dirty="0"/>
              <a:t>B</a:t>
            </a:r>
            <a:r>
              <a:rPr lang="en-US" dirty="0" smtClean="0"/>
              <a:t>anks</a:t>
            </a:r>
            <a:r>
              <a:rPr lang="en-US" dirty="0" smtClean="0"/>
              <a:t>. Kitty Hawk is home to flight. The Wright brothers were the first to make a plane fly and they made that happen at Kitty Hawk.  They spent three years at </a:t>
            </a:r>
            <a:r>
              <a:rPr lang="en-US" dirty="0" smtClean="0"/>
              <a:t>Kitty </a:t>
            </a:r>
            <a:r>
              <a:rPr lang="en-US" dirty="0" smtClean="0"/>
              <a:t>Hawk working on </a:t>
            </a:r>
            <a:r>
              <a:rPr lang="en-US" dirty="0" smtClean="0"/>
              <a:t>perfecting flight</a:t>
            </a:r>
            <a:r>
              <a:rPr lang="en-US" dirty="0" smtClean="0"/>
              <a:t>. People come from all over to visit the place that made flying possible. </a:t>
            </a:r>
            <a:endParaRPr lang="en-US" dirty="0"/>
          </a:p>
        </p:txBody>
      </p:sp>
      <p:sp>
        <p:nvSpPr>
          <p:cNvPr id="4" name="5-Point Star 3"/>
          <p:cNvSpPr/>
          <p:nvPr/>
        </p:nvSpPr>
        <p:spPr>
          <a:xfrm>
            <a:off x="914400" y="152400"/>
            <a:ext cx="1905000" cy="16764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K</a:t>
            </a:r>
          </a:p>
        </p:txBody>
      </p:sp>
      <p:pic>
        <p:nvPicPr>
          <p:cNvPr id="1026" name="Picture 2" descr="http://www.oocities.org/pets_galore/wrigh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873" y="2362200"/>
            <a:ext cx="5029853" cy="34593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5" name="Rectangle 4"/>
          <p:cNvSpPr/>
          <p:nvPr/>
        </p:nvSpPr>
        <p:spPr>
          <a:xfrm>
            <a:off x="3276600" y="5876926"/>
            <a:ext cx="1486304" cy="369332"/>
          </a:xfrm>
          <a:prstGeom prst="rect">
            <a:avLst/>
          </a:prstGeom>
        </p:spPr>
        <p:txBody>
          <a:bodyPr wrap="none">
            <a:spAutoFit/>
          </a:bodyPr>
          <a:lstStyle/>
          <a:p>
            <a:r>
              <a:rPr lang="en-US" dirty="0"/>
              <a:t>oocities.org</a:t>
            </a:r>
          </a:p>
        </p:txBody>
      </p:sp>
    </p:spTree>
    <p:extLst>
      <p:ext uri="{BB962C8B-B14F-4D97-AF65-F5344CB8AC3E}">
        <p14:creationId xmlns:p14="http://schemas.microsoft.com/office/powerpoint/2010/main" val="3602216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5105400" cy="1143000"/>
          </a:xfrm>
        </p:spPr>
        <p:txBody>
          <a:bodyPr/>
          <a:lstStyle/>
          <a:p>
            <a:r>
              <a:rPr lang="en-US" dirty="0" smtClean="0"/>
              <a:t>As Vegas</a:t>
            </a:r>
            <a:endParaRPr lang="en-US" dirty="0"/>
          </a:p>
        </p:txBody>
      </p:sp>
      <p:sp>
        <p:nvSpPr>
          <p:cNvPr id="3" name="Content Placeholder 2"/>
          <p:cNvSpPr>
            <a:spLocks noGrp="1"/>
          </p:cNvSpPr>
          <p:nvPr>
            <p:ph idx="1"/>
          </p:nvPr>
        </p:nvSpPr>
        <p:spPr>
          <a:xfrm>
            <a:off x="5715000" y="1752600"/>
            <a:ext cx="2971800" cy="4525963"/>
          </a:xfrm>
        </p:spPr>
        <p:txBody>
          <a:bodyPr>
            <a:normAutofit fontScale="85000" lnSpcReduction="10000"/>
          </a:bodyPr>
          <a:lstStyle/>
          <a:p>
            <a:r>
              <a:rPr lang="en-US" dirty="0" smtClean="0"/>
              <a:t>Las Vegas is known as the city of sin. This is a place people come to gamble or have an experience of a lifetime. Las Vegas is home to some of the most extravagant bars and clubs. When you visit Las Vegas there is no telling to what you are going to do. </a:t>
            </a:r>
            <a:endParaRPr lang="en-US" dirty="0"/>
          </a:p>
        </p:txBody>
      </p:sp>
      <p:sp>
        <p:nvSpPr>
          <p:cNvPr id="4" name="5-Point Star 3"/>
          <p:cNvSpPr/>
          <p:nvPr/>
        </p:nvSpPr>
        <p:spPr>
          <a:xfrm>
            <a:off x="1371600" y="0"/>
            <a:ext cx="2195946" cy="17526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L</a:t>
            </a:r>
          </a:p>
        </p:txBody>
      </p:sp>
      <p:pic>
        <p:nvPicPr>
          <p:cNvPr id="2050" name="Picture 2" descr="http://www.leontravelclub.com/wp-content/photobox/las-vegas-city-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286000"/>
            <a:ext cx="4800600" cy="360045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371600" y="5944240"/>
            <a:ext cx="2377574" cy="369332"/>
          </a:xfrm>
          <a:prstGeom prst="rect">
            <a:avLst/>
          </a:prstGeom>
        </p:spPr>
        <p:txBody>
          <a:bodyPr wrap="none">
            <a:spAutoFit/>
          </a:bodyPr>
          <a:lstStyle/>
          <a:p>
            <a:r>
              <a:rPr lang="en-US" dirty="0"/>
              <a:t>leontravelclub.com</a:t>
            </a:r>
          </a:p>
        </p:txBody>
      </p:sp>
    </p:spTree>
    <p:extLst>
      <p:ext uri="{BB962C8B-B14F-4D97-AF65-F5344CB8AC3E}">
        <p14:creationId xmlns:p14="http://schemas.microsoft.com/office/powerpoint/2010/main" val="30406359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609600"/>
            <a:ext cx="6096000" cy="1143000"/>
          </a:xfrm>
        </p:spPr>
        <p:txBody>
          <a:bodyPr/>
          <a:lstStyle/>
          <a:p>
            <a:r>
              <a:rPr lang="en-US" dirty="0" err="1" smtClean="0"/>
              <a:t>adrid</a:t>
            </a:r>
            <a:r>
              <a:rPr lang="en-US" dirty="0" smtClean="0"/>
              <a:t>, Spain</a:t>
            </a:r>
            <a:endParaRPr lang="en-US" dirty="0"/>
          </a:p>
        </p:txBody>
      </p:sp>
      <p:sp>
        <p:nvSpPr>
          <p:cNvPr id="3" name="Content Placeholder 2"/>
          <p:cNvSpPr>
            <a:spLocks noGrp="1"/>
          </p:cNvSpPr>
          <p:nvPr>
            <p:ph idx="1"/>
          </p:nvPr>
        </p:nvSpPr>
        <p:spPr>
          <a:xfrm>
            <a:off x="4343400" y="1600201"/>
            <a:ext cx="4343400" cy="2895600"/>
          </a:xfrm>
        </p:spPr>
        <p:txBody>
          <a:bodyPr/>
          <a:lstStyle/>
          <a:p>
            <a:r>
              <a:rPr lang="en-US" dirty="0" smtClean="0"/>
              <a:t>Madrid is the capital of Spain. Madrid is a fast pace city. People come to visit this city from all over. Madrid is like a more beautiful New York!</a:t>
            </a:r>
            <a:endParaRPr lang="en-US" dirty="0"/>
          </a:p>
        </p:txBody>
      </p:sp>
      <p:sp>
        <p:nvSpPr>
          <p:cNvPr id="4" name="5-Point Star 3"/>
          <p:cNvSpPr/>
          <p:nvPr/>
        </p:nvSpPr>
        <p:spPr>
          <a:xfrm>
            <a:off x="1752600" y="152400"/>
            <a:ext cx="1905000" cy="16002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M</a:t>
            </a:r>
          </a:p>
        </p:txBody>
      </p:sp>
      <p:pic>
        <p:nvPicPr>
          <p:cNvPr id="3074" name="Picture 2" descr="http://www.flightsaustralia.com.au/images/destinations/Madri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209798"/>
            <a:ext cx="3905250" cy="281940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69092" y="5029199"/>
            <a:ext cx="2699778" cy="369332"/>
          </a:xfrm>
          <a:prstGeom prst="rect">
            <a:avLst/>
          </a:prstGeom>
        </p:spPr>
        <p:txBody>
          <a:bodyPr wrap="none">
            <a:spAutoFit/>
          </a:bodyPr>
          <a:lstStyle/>
          <a:p>
            <a:r>
              <a:rPr lang="en-US" dirty="0"/>
              <a:t>flightsaustralia.com.au</a:t>
            </a:r>
          </a:p>
        </p:txBody>
      </p:sp>
      <p:pic>
        <p:nvPicPr>
          <p:cNvPr id="3076" name="Picture 4" descr="http://madridsights.webs.com/Plaza%20Mayor%20Madri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4007880"/>
            <a:ext cx="3967234" cy="269772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066800" y="6378059"/>
            <a:ext cx="2826415" cy="369332"/>
          </a:xfrm>
          <a:prstGeom prst="rect">
            <a:avLst/>
          </a:prstGeom>
        </p:spPr>
        <p:txBody>
          <a:bodyPr wrap="none">
            <a:spAutoFit/>
          </a:bodyPr>
          <a:lstStyle/>
          <a:p>
            <a:r>
              <a:rPr lang="en-US" dirty="0"/>
              <a:t>madridsights.webs.com</a:t>
            </a:r>
          </a:p>
        </p:txBody>
      </p:sp>
    </p:spTree>
    <p:extLst>
      <p:ext uri="{BB962C8B-B14F-4D97-AF65-F5344CB8AC3E}">
        <p14:creationId xmlns:p14="http://schemas.microsoft.com/office/powerpoint/2010/main" val="13997689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85800"/>
            <a:ext cx="5715000" cy="1143000"/>
          </a:xfrm>
        </p:spPr>
        <p:txBody>
          <a:bodyPr/>
          <a:lstStyle/>
          <a:p>
            <a:r>
              <a:rPr lang="en-US" dirty="0" err="1" smtClean="0"/>
              <a:t>ew</a:t>
            </a:r>
            <a:r>
              <a:rPr lang="en-US" dirty="0" smtClean="0"/>
              <a:t> york City  </a:t>
            </a:r>
            <a:endParaRPr lang="en-US" dirty="0"/>
          </a:p>
        </p:txBody>
      </p:sp>
      <p:sp>
        <p:nvSpPr>
          <p:cNvPr id="3" name="Content Placeholder 2"/>
          <p:cNvSpPr>
            <a:spLocks noGrp="1"/>
          </p:cNvSpPr>
          <p:nvPr>
            <p:ph idx="1"/>
          </p:nvPr>
        </p:nvSpPr>
        <p:spPr>
          <a:xfrm>
            <a:off x="4038600" y="1600200"/>
            <a:ext cx="4648200" cy="4525963"/>
          </a:xfrm>
        </p:spPr>
        <p:txBody>
          <a:bodyPr/>
          <a:lstStyle/>
          <a:p>
            <a:r>
              <a:rPr lang="en-US" dirty="0" smtClean="0"/>
              <a:t>New </a:t>
            </a:r>
            <a:r>
              <a:rPr lang="en-US" dirty="0" smtClean="0"/>
              <a:t>York City </a:t>
            </a:r>
            <a:r>
              <a:rPr lang="en-US" dirty="0" smtClean="0"/>
              <a:t>is a large city in </a:t>
            </a:r>
            <a:r>
              <a:rPr lang="en-US" dirty="0" smtClean="0"/>
              <a:t>New </a:t>
            </a:r>
            <a:r>
              <a:rPr lang="en-US" dirty="0"/>
              <a:t>Y</a:t>
            </a:r>
            <a:r>
              <a:rPr lang="en-US" dirty="0" smtClean="0"/>
              <a:t>ork</a:t>
            </a:r>
            <a:r>
              <a:rPr lang="en-US" dirty="0" smtClean="0"/>
              <a:t>. New York </a:t>
            </a:r>
            <a:r>
              <a:rPr lang="en-US" dirty="0" smtClean="0"/>
              <a:t> City is </a:t>
            </a:r>
            <a:r>
              <a:rPr lang="en-US" dirty="0" smtClean="0"/>
              <a:t>known for </a:t>
            </a:r>
            <a:r>
              <a:rPr lang="en-US" dirty="0" smtClean="0"/>
              <a:t>Time </a:t>
            </a:r>
            <a:r>
              <a:rPr lang="en-US" dirty="0"/>
              <a:t>S</a:t>
            </a:r>
            <a:r>
              <a:rPr lang="en-US" dirty="0" smtClean="0"/>
              <a:t>quare</a:t>
            </a:r>
            <a:r>
              <a:rPr lang="en-US" dirty="0" smtClean="0"/>
              <a:t>. People from all over the world come to visit New York city. New York is home to Broadway, the </a:t>
            </a:r>
            <a:r>
              <a:rPr lang="en-US" dirty="0" smtClean="0"/>
              <a:t>Macy’</a:t>
            </a:r>
            <a:r>
              <a:rPr lang="en-US" dirty="0" smtClean="0"/>
              <a:t>s </a:t>
            </a:r>
            <a:r>
              <a:rPr lang="en-US" dirty="0"/>
              <a:t>D</a:t>
            </a:r>
            <a:r>
              <a:rPr lang="en-US" dirty="0" smtClean="0"/>
              <a:t>ay </a:t>
            </a:r>
            <a:r>
              <a:rPr lang="en-US" dirty="0" smtClean="0"/>
              <a:t>parade and the </a:t>
            </a:r>
            <a:r>
              <a:rPr lang="en-US" dirty="0" smtClean="0"/>
              <a:t>New </a:t>
            </a:r>
            <a:r>
              <a:rPr lang="en-US" dirty="0"/>
              <a:t>Y</a:t>
            </a:r>
            <a:r>
              <a:rPr lang="en-US" dirty="0" smtClean="0"/>
              <a:t>ears </a:t>
            </a:r>
            <a:r>
              <a:rPr lang="en-US" dirty="0" smtClean="0"/>
              <a:t>ball drop. Come to New York City, it’s the city that never sleeps. </a:t>
            </a:r>
            <a:endParaRPr lang="en-US" dirty="0"/>
          </a:p>
        </p:txBody>
      </p:sp>
      <p:sp>
        <p:nvSpPr>
          <p:cNvPr id="4" name="5-Point Star 3"/>
          <p:cNvSpPr/>
          <p:nvPr/>
        </p:nvSpPr>
        <p:spPr>
          <a:xfrm>
            <a:off x="1676400" y="0"/>
            <a:ext cx="1981200" cy="19812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N</a:t>
            </a:r>
          </a:p>
        </p:txBody>
      </p:sp>
      <p:pic>
        <p:nvPicPr>
          <p:cNvPr id="3074" name="Picture 2" descr="http://upload.wikimedia.org/wikipedia/commons/thumb/4/47/New_york_times_square-terabass.jpg/220px-New_york_times_square-terabas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502" y="2107969"/>
            <a:ext cx="2656898" cy="177529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762000" y="3907027"/>
            <a:ext cx="1428596" cy="276999"/>
          </a:xfrm>
          <a:prstGeom prst="rect">
            <a:avLst/>
          </a:prstGeom>
        </p:spPr>
        <p:txBody>
          <a:bodyPr wrap="none">
            <a:spAutoFit/>
          </a:bodyPr>
          <a:lstStyle/>
          <a:p>
            <a:r>
              <a:rPr lang="en-US" sz="1200" dirty="0"/>
              <a:t>en.wikipedia.org</a:t>
            </a:r>
          </a:p>
        </p:txBody>
      </p:sp>
      <p:pic>
        <p:nvPicPr>
          <p:cNvPr id="3076" name="Picture 4" descr="http://t3.gstatic.com/images?q=tbn:ANd9GcTKKUPVcv4iLW5LtT6Pj7q9JydpVv54BaPc3HnzruWQzpl6Ack6JIIF021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4184026"/>
            <a:ext cx="2760297" cy="206755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866725" y="6254678"/>
            <a:ext cx="1790875" cy="276999"/>
          </a:xfrm>
          <a:prstGeom prst="rect">
            <a:avLst/>
          </a:prstGeom>
        </p:spPr>
        <p:txBody>
          <a:bodyPr wrap="none">
            <a:spAutoFit/>
          </a:bodyPr>
          <a:lstStyle/>
          <a:p>
            <a:r>
              <a:rPr lang="en-US" sz="1200" dirty="0"/>
              <a:t>world-wallpaper.com</a:t>
            </a:r>
          </a:p>
        </p:txBody>
      </p:sp>
    </p:spTree>
    <p:extLst>
      <p:ext uri="{BB962C8B-B14F-4D97-AF65-F5344CB8AC3E}">
        <p14:creationId xmlns:p14="http://schemas.microsoft.com/office/powerpoint/2010/main" val="35414923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clevescene.com/binary/2b02/1278447722-osu.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903" y="1960418"/>
            <a:ext cx="3028097" cy="354676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tccweb.org/Site/images/ohio_great_sea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1424" y="4114800"/>
            <a:ext cx="2468880" cy="24384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828800" y="609600"/>
            <a:ext cx="5562600" cy="1143000"/>
          </a:xfrm>
        </p:spPr>
        <p:txBody>
          <a:bodyPr/>
          <a:lstStyle/>
          <a:p>
            <a:r>
              <a:rPr lang="en-US" dirty="0" err="1" smtClean="0"/>
              <a:t>hio</a:t>
            </a:r>
            <a:endParaRPr lang="en-US" dirty="0"/>
          </a:p>
        </p:txBody>
      </p:sp>
      <p:sp>
        <p:nvSpPr>
          <p:cNvPr id="3" name="Content Placeholder 2"/>
          <p:cNvSpPr>
            <a:spLocks noGrp="1"/>
          </p:cNvSpPr>
          <p:nvPr>
            <p:ph idx="1"/>
          </p:nvPr>
        </p:nvSpPr>
        <p:spPr>
          <a:xfrm>
            <a:off x="4038600" y="1600200"/>
            <a:ext cx="4648200" cy="4525963"/>
          </a:xfrm>
        </p:spPr>
        <p:txBody>
          <a:bodyPr/>
          <a:lstStyle/>
          <a:p>
            <a:r>
              <a:rPr lang="en-US" dirty="0" smtClean="0"/>
              <a:t>Ohio is one of the 50 states. Ohio is home to Cincinnati and Cleveland. People come visit both of theses cities to watch baseball games, go shopping or to enjoy the nightlife. </a:t>
            </a:r>
            <a:endParaRPr lang="en-US" dirty="0"/>
          </a:p>
        </p:txBody>
      </p:sp>
      <p:sp>
        <p:nvSpPr>
          <p:cNvPr id="4" name="5-Point Star 3"/>
          <p:cNvSpPr/>
          <p:nvPr/>
        </p:nvSpPr>
        <p:spPr>
          <a:xfrm>
            <a:off x="2590800" y="34636"/>
            <a:ext cx="1676400" cy="18288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O</a:t>
            </a:r>
          </a:p>
        </p:txBody>
      </p:sp>
      <p:sp>
        <p:nvSpPr>
          <p:cNvPr id="5" name="Rectangle 4"/>
          <p:cNvSpPr/>
          <p:nvPr/>
        </p:nvSpPr>
        <p:spPr>
          <a:xfrm>
            <a:off x="4599709" y="6488668"/>
            <a:ext cx="1500732" cy="369332"/>
          </a:xfrm>
          <a:prstGeom prst="rect">
            <a:avLst/>
          </a:prstGeom>
        </p:spPr>
        <p:txBody>
          <a:bodyPr wrap="none">
            <a:spAutoFit/>
          </a:bodyPr>
          <a:lstStyle/>
          <a:p>
            <a:r>
              <a:rPr lang="en-US" dirty="0"/>
              <a:t>tccweb.org</a:t>
            </a:r>
          </a:p>
        </p:txBody>
      </p:sp>
      <p:sp>
        <p:nvSpPr>
          <p:cNvPr id="6" name="Rectangle 5"/>
          <p:cNvSpPr/>
          <p:nvPr/>
        </p:nvSpPr>
        <p:spPr>
          <a:xfrm>
            <a:off x="228600" y="5638800"/>
            <a:ext cx="2071401" cy="369332"/>
          </a:xfrm>
          <a:prstGeom prst="rect">
            <a:avLst/>
          </a:prstGeom>
        </p:spPr>
        <p:txBody>
          <a:bodyPr wrap="none">
            <a:spAutoFit/>
          </a:bodyPr>
          <a:lstStyle/>
          <a:p>
            <a:r>
              <a:rPr lang="en-US" dirty="0"/>
              <a:t>clevescene.com</a:t>
            </a:r>
          </a:p>
        </p:txBody>
      </p:sp>
    </p:spTree>
    <p:extLst>
      <p:ext uri="{BB962C8B-B14F-4D97-AF65-F5344CB8AC3E}">
        <p14:creationId xmlns:p14="http://schemas.microsoft.com/office/powerpoint/2010/main" val="2222237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5943600" cy="1143000"/>
          </a:xfrm>
        </p:spPr>
        <p:txBody>
          <a:bodyPr/>
          <a:lstStyle/>
          <a:p>
            <a:r>
              <a:rPr lang="en-US" dirty="0" smtClean="0"/>
              <a:t>                     </a:t>
            </a:r>
            <a:r>
              <a:rPr lang="en-US" dirty="0" err="1" smtClean="0"/>
              <a:t>aris</a:t>
            </a:r>
            <a:r>
              <a:rPr lang="en-US" dirty="0" smtClean="0"/>
              <a:t>, France</a:t>
            </a:r>
            <a:endParaRPr lang="en-US" dirty="0"/>
          </a:p>
        </p:txBody>
      </p:sp>
      <p:sp>
        <p:nvSpPr>
          <p:cNvPr id="3" name="Content Placeholder 2"/>
          <p:cNvSpPr>
            <a:spLocks noGrp="1"/>
          </p:cNvSpPr>
          <p:nvPr>
            <p:ph idx="1"/>
          </p:nvPr>
        </p:nvSpPr>
        <p:spPr>
          <a:xfrm>
            <a:off x="3733800" y="1600201"/>
            <a:ext cx="4953000" cy="2362199"/>
          </a:xfrm>
        </p:spPr>
        <p:txBody>
          <a:bodyPr>
            <a:normAutofit fontScale="92500"/>
          </a:bodyPr>
          <a:lstStyle/>
          <a:p>
            <a:r>
              <a:rPr lang="en-US" dirty="0" smtClean="0"/>
              <a:t>Paris is the home of art. There are many museums such as the </a:t>
            </a:r>
            <a:r>
              <a:rPr lang="en-US" dirty="0" smtClean="0"/>
              <a:t>Louvre </a:t>
            </a:r>
            <a:r>
              <a:rPr lang="en-US" dirty="0" smtClean="0"/>
              <a:t>museum. Most people associate Paris with the Eifel Tower. Paris is a place for </a:t>
            </a:r>
            <a:r>
              <a:rPr lang="en-US" dirty="0" smtClean="0"/>
              <a:t>romance </a:t>
            </a:r>
            <a:r>
              <a:rPr lang="en-US" dirty="0" smtClean="0"/>
              <a:t>and  history. </a:t>
            </a:r>
            <a:endParaRPr lang="en-US" dirty="0"/>
          </a:p>
        </p:txBody>
      </p:sp>
      <p:sp>
        <p:nvSpPr>
          <p:cNvPr id="4" name="5-Point Star 3"/>
          <p:cNvSpPr/>
          <p:nvPr/>
        </p:nvSpPr>
        <p:spPr>
          <a:xfrm>
            <a:off x="190499" y="76200"/>
            <a:ext cx="1752600" cy="17526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800" dirty="0">
                <a:latin typeface="Comic Sans MS" pitchFamily="66" charset="0"/>
              </a:rPr>
              <a:t>P</a:t>
            </a:r>
          </a:p>
        </p:txBody>
      </p:sp>
      <p:pic>
        <p:nvPicPr>
          <p:cNvPr id="2050" name="Picture 2" descr="http://blogs-images.forbes.com/sallyhoward/files/2011/07/paris-destin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455" y="2035470"/>
            <a:ext cx="3429000" cy="268893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2010fall.blog.ntu.edu.tw/files/2010/10/Louvr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3883069"/>
            <a:ext cx="3509434" cy="263207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942704" y="6515146"/>
            <a:ext cx="1715791" cy="276999"/>
          </a:xfrm>
          <a:prstGeom prst="rect">
            <a:avLst/>
          </a:prstGeom>
        </p:spPr>
        <p:txBody>
          <a:bodyPr wrap="none">
            <a:spAutoFit/>
          </a:bodyPr>
          <a:lstStyle/>
          <a:p>
            <a:r>
              <a:rPr lang="en-US" sz="1200" dirty="0"/>
              <a:t>2010fall.blog.ntu.edu.tw</a:t>
            </a:r>
          </a:p>
        </p:txBody>
      </p:sp>
      <p:sp>
        <p:nvSpPr>
          <p:cNvPr id="6" name="Rectangle 5"/>
          <p:cNvSpPr/>
          <p:nvPr/>
        </p:nvSpPr>
        <p:spPr>
          <a:xfrm>
            <a:off x="1498747" y="4724400"/>
            <a:ext cx="888705" cy="276999"/>
          </a:xfrm>
          <a:prstGeom prst="rect">
            <a:avLst/>
          </a:prstGeom>
        </p:spPr>
        <p:txBody>
          <a:bodyPr wrap="none">
            <a:spAutoFit/>
          </a:bodyPr>
          <a:lstStyle/>
          <a:p>
            <a:r>
              <a:rPr lang="en-US" sz="1200" dirty="0"/>
              <a:t>forbes.com</a:t>
            </a:r>
          </a:p>
        </p:txBody>
      </p:sp>
    </p:spTree>
    <p:extLst>
      <p:ext uri="{BB962C8B-B14F-4D97-AF65-F5344CB8AC3E}">
        <p14:creationId xmlns:p14="http://schemas.microsoft.com/office/powerpoint/2010/main" val="39687826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796636"/>
            <a:ext cx="5576455" cy="1143000"/>
          </a:xfrm>
        </p:spPr>
        <p:txBody>
          <a:bodyPr/>
          <a:lstStyle/>
          <a:p>
            <a:r>
              <a:rPr lang="en-US" dirty="0" err="1" smtClean="0"/>
              <a:t>uebec</a:t>
            </a:r>
            <a:r>
              <a:rPr lang="en-US" dirty="0" smtClean="0"/>
              <a:t>, Canada  </a:t>
            </a:r>
            <a:endParaRPr lang="en-US" dirty="0"/>
          </a:p>
        </p:txBody>
      </p:sp>
      <p:sp>
        <p:nvSpPr>
          <p:cNvPr id="3" name="Content Placeholder 2"/>
          <p:cNvSpPr>
            <a:spLocks noGrp="1"/>
          </p:cNvSpPr>
          <p:nvPr>
            <p:ph idx="1"/>
          </p:nvPr>
        </p:nvSpPr>
        <p:spPr>
          <a:xfrm>
            <a:off x="3657600" y="1939637"/>
            <a:ext cx="5029200" cy="2327564"/>
          </a:xfrm>
        </p:spPr>
        <p:txBody>
          <a:bodyPr/>
          <a:lstStyle/>
          <a:p>
            <a:r>
              <a:rPr lang="en-US" dirty="0" smtClean="0"/>
              <a:t>Quebec is one of the many territories in Canada. Many people come to visit this large city from all over. You can even watch whales swim.  </a:t>
            </a:r>
            <a:endParaRPr lang="en-US" dirty="0"/>
          </a:p>
        </p:txBody>
      </p:sp>
      <p:sp>
        <p:nvSpPr>
          <p:cNvPr id="4" name="5-Point Star 3"/>
          <p:cNvSpPr/>
          <p:nvPr/>
        </p:nvSpPr>
        <p:spPr>
          <a:xfrm>
            <a:off x="2286000" y="0"/>
            <a:ext cx="2286000" cy="1939636"/>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Q</a:t>
            </a:r>
          </a:p>
        </p:txBody>
      </p:sp>
      <p:sp>
        <p:nvSpPr>
          <p:cNvPr id="5" name="Rectangle 4"/>
          <p:cNvSpPr/>
          <p:nvPr/>
        </p:nvSpPr>
        <p:spPr>
          <a:xfrm>
            <a:off x="1143000" y="4322618"/>
            <a:ext cx="4572000" cy="1754326"/>
          </a:xfrm>
          <a:prstGeom prst="rect">
            <a:avLst/>
          </a:prstGeom>
        </p:spPr>
        <p:txBody>
          <a:bodyPr>
            <a:spAutoFit/>
          </a:bodyPr>
          <a:lstStyle/>
          <a:p>
            <a:r>
              <a:rPr lang="en-US" dirty="0">
                <a:hlinkClick r:id="rId2"/>
              </a:rPr>
              <a:t>http://</a:t>
            </a:r>
            <a:r>
              <a:rPr lang="en-US" dirty="0" smtClean="0">
                <a:hlinkClick r:id="rId2"/>
              </a:rPr>
              <a:t>www.bonjourquebec.com/us-en/accueil0.html?utm_medium=cpc&amp;utm_source=google&amp;utm_campaign=mto_us_multimarche_2011&amp;utm_term=quebec%20canada&amp;utm_content=9399838644</a:t>
            </a:r>
            <a:r>
              <a:rPr lang="en-US" dirty="0" smtClean="0"/>
              <a:t> </a:t>
            </a:r>
            <a:endParaRPr lang="en-US" dirty="0"/>
          </a:p>
        </p:txBody>
      </p:sp>
      <p:sp>
        <p:nvSpPr>
          <p:cNvPr id="6" name="Cloud Callout 5"/>
          <p:cNvSpPr/>
          <p:nvPr/>
        </p:nvSpPr>
        <p:spPr>
          <a:xfrm>
            <a:off x="304800" y="1600200"/>
            <a:ext cx="2514600" cy="2286000"/>
          </a:xfrm>
          <a:prstGeom prst="cloudCallout">
            <a:avLst>
              <a:gd name="adj1" fmla="val 13829"/>
              <a:gd name="adj2" fmla="val 685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This link will take you to get more info on places you can visit in Quebec.</a:t>
            </a:r>
            <a:endParaRPr lang="en-US" b="1" dirty="0">
              <a:solidFill>
                <a:schemeClr val="tx1"/>
              </a:solidFill>
            </a:endParaRPr>
          </a:p>
        </p:txBody>
      </p:sp>
    </p:spTree>
    <p:extLst>
      <p:ext uri="{BB962C8B-B14F-4D97-AF65-F5344CB8AC3E}">
        <p14:creationId xmlns:p14="http://schemas.microsoft.com/office/powerpoint/2010/main" val="2354035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1055"/>
            <a:ext cx="5486400" cy="1143000"/>
          </a:xfrm>
        </p:spPr>
        <p:txBody>
          <a:bodyPr/>
          <a:lstStyle/>
          <a:p>
            <a:r>
              <a:rPr lang="en-US" dirty="0" smtClean="0"/>
              <a:t>     </a:t>
            </a:r>
            <a:r>
              <a:rPr lang="en-US" dirty="0" err="1" smtClean="0"/>
              <a:t>ome</a:t>
            </a:r>
            <a:r>
              <a:rPr lang="en-US" dirty="0" smtClean="0"/>
              <a:t>, Italy </a:t>
            </a:r>
            <a:endParaRPr lang="en-US" dirty="0"/>
          </a:p>
        </p:txBody>
      </p:sp>
      <p:sp>
        <p:nvSpPr>
          <p:cNvPr id="3" name="Content Placeholder 2"/>
          <p:cNvSpPr>
            <a:spLocks noGrp="1"/>
          </p:cNvSpPr>
          <p:nvPr>
            <p:ph idx="1"/>
          </p:nvPr>
        </p:nvSpPr>
        <p:spPr>
          <a:xfrm>
            <a:off x="4572000" y="1600200"/>
            <a:ext cx="4114800" cy="4525963"/>
          </a:xfrm>
        </p:spPr>
        <p:txBody>
          <a:bodyPr/>
          <a:lstStyle/>
          <a:p>
            <a:r>
              <a:rPr lang="en-US" dirty="0" smtClean="0"/>
              <a:t>People travel from all over the world to visit Rome. It attracts people because of it’s rich history and art. Rome is home to the </a:t>
            </a:r>
            <a:r>
              <a:rPr lang="en-US" dirty="0" smtClean="0"/>
              <a:t>Coliseum</a:t>
            </a:r>
            <a:r>
              <a:rPr lang="en-US" dirty="0" smtClean="0"/>
              <a:t>, the Vatican, and many more  historic places.</a:t>
            </a:r>
            <a:endParaRPr lang="en-US" dirty="0"/>
          </a:p>
        </p:txBody>
      </p:sp>
      <p:sp>
        <p:nvSpPr>
          <p:cNvPr id="4" name="5-Point Star 3"/>
          <p:cNvSpPr/>
          <p:nvPr/>
        </p:nvSpPr>
        <p:spPr>
          <a:xfrm>
            <a:off x="838200" y="0"/>
            <a:ext cx="1828800" cy="1731818"/>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R</a:t>
            </a:r>
          </a:p>
        </p:txBody>
      </p:sp>
      <p:pic>
        <p:nvPicPr>
          <p:cNvPr id="1026" name="Picture 2" descr="http://cdn.backpackingthrougheurope.net/wp-content/uploads/2010/06/Colosseum-300x22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905000"/>
            <a:ext cx="2647950" cy="198596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worldgreatestsites.com/pics/vatican-cit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3500" y="4296608"/>
            <a:ext cx="3276600" cy="218221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2286000" y="6478824"/>
            <a:ext cx="1999778" cy="276999"/>
          </a:xfrm>
          <a:prstGeom prst="rect">
            <a:avLst/>
          </a:prstGeom>
        </p:spPr>
        <p:txBody>
          <a:bodyPr wrap="none">
            <a:spAutoFit/>
          </a:bodyPr>
          <a:lstStyle/>
          <a:p>
            <a:r>
              <a:rPr lang="en-US" sz="1200" dirty="0"/>
              <a:t>the-world-heritage-sites.com</a:t>
            </a:r>
          </a:p>
        </p:txBody>
      </p:sp>
      <p:sp>
        <p:nvSpPr>
          <p:cNvPr id="7" name="Rectangle 6"/>
          <p:cNvSpPr/>
          <p:nvPr/>
        </p:nvSpPr>
        <p:spPr>
          <a:xfrm>
            <a:off x="1203556" y="3956867"/>
            <a:ext cx="2164888" cy="276999"/>
          </a:xfrm>
          <a:prstGeom prst="rect">
            <a:avLst/>
          </a:prstGeom>
        </p:spPr>
        <p:txBody>
          <a:bodyPr wrap="none">
            <a:spAutoFit/>
          </a:bodyPr>
          <a:lstStyle/>
          <a:p>
            <a:r>
              <a:rPr lang="en-US" sz="1200" dirty="0"/>
              <a:t>flowerblossoms.wordpress.com</a:t>
            </a:r>
          </a:p>
        </p:txBody>
      </p:sp>
    </p:spTree>
    <p:extLst>
      <p:ext uri="{BB962C8B-B14F-4D97-AF65-F5344CB8AC3E}">
        <p14:creationId xmlns:p14="http://schemas.microsoft.com/office/powerpoint/2010/main" val="1109836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609600"/>
            <a:ext cx="7086600" cy="1143000"/>
          </a:xfrm>
        </p:spPr>
        <p:txBody>
          <a:bodyPr/>
          <a:lstStyle/>
          <a:p>
            <a:r>
              <a:rPr lang="en-US" dirty="0" smtClean="0"/>
              <a:t>     </a:t>
            </a:r>
            <a:r>
              <a:rPr lang="en-US" dirty="0" err="1" smtClean="0"/>
              <a:t>thens</a:t>
            </a:r>
            <a:r>
              <a:rPr lang="en-US" dirty="0" smtClean="0"/>
              <a:t>, Greece </a:t>
            </a:r>
            <a:endParaRPr lang="en-US" dirty="0"/>
          </a:p>
        </p:txBody>
      </p:sp>
      <p:sp>
        <p:nvSpPr>
          <p:cNvPr id="3" name="Content Placeholder 2"/>
          <p:cNvSpPr>
            <a:spLocks noGrp="1"/>
          </p:cNvSpPr>
          <p:nvPr>
            <p:ph idx="1"/>
          </p:nvPr>
        </p:nvSpPr>
        <p:spPr>
          <a:xfrm>
            <a:off x="4648200" y="2262809"/>
            <a:ext cx="3886200" cy="4525963"/>
          </a:xfrm>
        </p:spPr>
        <p:txBody>
          <a:bodyPr/>
          <a:lstStyle/>
          <a:p>
            <a:r>
              <a:rPr lang="en-US" dirty="0" smtClean="0"/>
              <a:t>Athens is the home of Poseidon's and Zeus's temples. The first Olympic games were held in Athens. This place is also home to the Acropolis. </a:t>
            </a:r>
            <a:endParaRPr lang="en-US" dirty="0"/>
          </a:p>
        </p:txBody>
      </p:sp>
      <p:sp>
        <p:nvSpPr>
          <p:cNvPr id="4" name="5-Point Star 3"/>
          <p:cNvSpPr/>
          <p:nvPr/>
        </p:nvSpPr>
        <p:spPr>
          <a:xfrm>
            <a:off x="533400" y="152400"/>
            <a:ext cx="1828800" cy="16764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smtClean="0">
                <a:latin typeface="Comic Sans MS" pitchFamily="66" charset="0"/>
              </a:rPr>
              <a:t>A</a:t>
            </a:r>
            <a:endParaRPr lang="en-US" sz="4400" dirty="0">
              <a:latin typeface="Comic Sans MS" pitchFamily="66" charset="0"/>
            </a:endParaRPr>
          </a:p>
        </p:txBody>
      </p:sp>
      <p:pic>
        <p:nvPicPr>
          <p:cNvPr id="4098" name="Picture 2" descr="http://topreasonstovisit.com/li-wp/wp-content/uploads/2011/11/1300986125athens-greece-things-to-see1.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5922" y="4087136"/>
            <a:ext cx="3556000" cy="266700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Rectangle 4"/>
          <p:cNvSpPr/>
          <p:nvPr/>
        </p:nvSpPr>
        <p:spPr>
          <a:xfrm>
            <a:off x="2414155" y="6581001"/>
            <a:ext cx="1570558" cy="276999"/>
          </a:xfrm>
          <a:prstGeom prst="rect">
            <a:avLst/>
          </a:prstGeom>
        </p:spPr>
        <p:txBody>
          <a:bodyPr wrap="none">
            <a:spAutoFit/>
          </a:bodyPr>
          <a:lstStyle/>
          <a:p>
            <a:r>
              <a:rPr lang="en-US" sz="1200" dirty="0"/>
              <a:t>topreasonstovisit.com</a:t>
            </a:r>
          </a:p>
        </p:txBody>
      </p:sp>
      <p:pic>
        <p:nvPicPr>
          <p:cNvPr id="4100" name="Picture 4" descr="http://images.reserve123.com/product/275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23233"/>
            <a:ext cx="2971800" cy="29718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Rectangle 5"/>
          <p:cNvSpPr/>
          <p:nvPr/>
        </p:nvSpPr>
        <p:spPr>
          <a:xfrm>
            <a:off x="369194" y="1884734"/>
            <a:ext cx="1173655" cy="276999"/>
          </a:xfrm>
          <a:prstGeom prst="rect">
            <a:avLst/>
          </a:prstGeom>
        </p:spPr>
        <p:txBody>
          <a:bodyPr wrap="none">
            <a:spAutoFit/>
          </a:bodyPr>
          <a:lstStyle/>
          <a:p>
            <a:r>
              <a:rPr lang="en-US" sz="1200" dirty="0" smtClean="0">
                <a:effectLst/>
              </a:rPr>
              <a:t>athenstours.net</a:t>
            </a:r>
            <a:endParaRPr lang="en-US" sz="1200" dirty="0"/>
          </a:p>
        </p:txBody>
      </p:sp>
      <p:sp>
        <p:nvSpPr>
          <p:cNvPr id="7" name="Rectangle 6"/>
          <p:cNvSpPr/>
          <p:nvPr/>
        </p:nvSpPr>
        <p:spPr>
          <a:xfrm>
            <a:off x="4953000" y="5943600"/>
            <a:ext cx="3889206" cy="646331"/>
          </a:xfrm>
          <a:prstGeom prst="rect">
            <a:avLst/>
          </a:prstGeom>
        </p:spPr>
        <p:txBody>
          <a:bodyPr wrap="none">
            <a:spAutoFit/>
          </a:bodyPr>
          <a:lstStyle/>
          <a:p>
            <a:r>
              <a:rPr lang="en-US" dirty="0">
                <a:hlinkClick r:id="rId4"/>
              </a:rPr>
              <a:t>http://www.greece-athens.com</a:t>
            </a:r>
            <a:r>
              <a:rPr lang="en-US" dirty="0" smtClean="0">
                <a:hlinkClick r:id="rId4"/>
              </a:rPr>
              <a:t>/</a:t>
            </a:r>
            <a:endParaRPr lang="en-US" dirty="0" smtClean="0"/>
          </a:p>
          <a:p>
            <a:endParaRPr lang="en-US" dirty="0"/>
          </a:p>
        </p:txBody>
      </p:sp>
    </p:spTree>
    <p:extLst>
      <p:ext uri="{BB962C8B-B14F-4D97-AF65-F5344CB8AC3E}">
        <p14:creationId xmlns:p14="http://schemas.microsoft.com/office/powerpoint/2010/main" val="4744077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581891"/>
            <a:ext cx="5410200" cy="1143000"/>
          </a:xfrm>
        </p:spPr>
        <p:txBody>
          <a:bodyPr>
            <a:normAutofit/>
          </a:bodyPr>
          <a:lstStyle/>
          <a:p>
            <a:r>
              <a:rPr lang="en-US" dirty="0" err="1" smtClean="0"/>
              <a:t>eattle</a:t>
            </a:r>
            <a:r>
              <a:rPr lang="en-US" dirty="0" smtClean="0"/>
              <a:t>, Washington </a:t>
            </a:r>
            <a:endParaRPr lang="en-US" dirty="0"/>
          </a:p>
        </p:txBody>
      </p:sp>
      <p:sp>
        <p:nvSpPr>
          <p:cNvPr id="3" name="Content Placeholder 2"/>
          <p:cNvSpPr>
            <a:spLocks noGrp="1"/>
          </p:cNvSpPr>
          <p:nvPr>
            <p:ph idx="1"/>
          </p:nvPr>
        </p:nvSpPr>
        <p:spPr>
          <a:xfrm>
            <a:off x="5257800" y="1600200"/>
            <a:ext cx="3429000" cy="4525963"/>
          </a:xfrm>
        </p:spPr>
        <p:txBody>
          <a:bodyPr>
            <a:normAutofit fontScale="92500" lnSpcReduction="10000"/>
          </a:bodyPr>
          <a:lstStyle/>
          <a:p>
            <a:r>
              <a:rPr lang="en-US" dirty="0" smtClean="0"/>
              <a:t>Seattle Washington is a city in the state of Washington. People say most the people that live there are very depressed because the weather is always gloomy. People from all </a:t>
            </a:r>
            <a:r>
              <a:rPr lang="en-US" dirty="0" smtClean="0"/>
              <a:t>over the world </a:t>
            </a:r>
            <a:r>
              <a:rPr lang="en-US" dirty="0" smtClean="0"/>
              <a:t>come to visit Seattle. Seattle is also known for its fresh cut flowers. </a:t>
            </a:r>
            <a:endParaRPr lang="en-US" dirty="0"/>
          </a:p>
        </p:txBody>
      </p:sp>
      <p:sp>
        <p:nvSpPr>
          <p:cNvPr id="4" name="5-Point Star 3"/>
          <p:cNvSpPr/>
          <p:nvPr/>
        </p:nvSpPr>
        <p:spPr>
          <a:xfrm>
            <a:off x="1600200" y="-45027"/>
            <a:ext cx="1981200" cy="1797627"/>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S</a:t>
            </a:r>
          </a:p>
        </p:txBody>
      </p:sp>
      <p:pic>
        <p:nvPicPr>
          <p:cNvPr id="5122" name="Picture 2" descr="http://www.wallpaperpimper.com/wallpaper/Places/Washington/Space-Needle-Seattle-Washington-1-1600x120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2133600"/>
            <a:ext cx="4864100" cy="364807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886431" y="6019800"/>
            <a:ext cx="2694969" cy="369332"/>
          </a:xfrm>
          <a:prstGeom prst="rect">
            <a:avLst/>
          </a:prstGeom>
        </p:spPr>
        <p:txBody>
          <a:bodyPr wrap="none">
            <a:spAutoFit/>
          </a:bodyPr>
          <a:lstStyle/>
          <a:p>
            <a:r>
              <a:rPr lang="en-US" dirty="0"/>
              <a:t>wallpaperpimper.com</a:t>
            </a:r>
          </a:p>
        </p:txBody>
      </p:sp>
    </p:spTree>
    <p:extLst>
      <p:ext uri="{BB962C8B-B14F-4D97-AF65-F5344CB8AC3E}">
        <p14:creationId xmlns:p14="http://schemas.microsoft.com/office/powerpoint/2010/main" val="30801309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609600"/>
            <a:ext cx="5562600" cy="1143000"/>
          </a:xfrm>
        </p:spPr>
        <p:txBody>
          <a:bodyPr/>
          <a:lstStyle/>
          <a:p>
            <a:r>
              <a:rPr lang="en-US" dirty="0" err="1" smtClean="0"/>
              <a:t>ower</a:t>
            </a:r>
            <a:r>
              <a:rPr lang="en-US" dirty="0" smtClean="0"/>
              <a:t> of Pisa</a:t>
            </a:r>
            <a:endParaRPr lang="en-US" dirty="0"/>
          </a:p>
        </p:txBody>
      </p:sp>
      <p:sp>
        <p:nvSpPr>
          <p:cNvPr id="3" name="Content Placeholder 2"/>
          <p:cNvSpPr>
            <a:spLocks noGrp="1"/>
          </p:cNvSpPr>
          <p:nvPr>
            <p:ph idx="1"/>
          </p:nvPr>
        </p:nvSpPr>
        <p:spPr>
          <a:xfrm>
            <a:off x="3810000" y="1600200"/>
            <a:ext cx="4876800" cy="4525963"/>
          </a:xfrm>
        </p:spPr>
        <p:txBody>
          <a:bodyPr/>
          <a:lstStyle/>
          <a:p>
            <a:r>
              <a:rPr lang="en-US" dirty="0" smtClean="0"/>
              <a:t>Tower of Pisa is located in Italy. This tower was once straight but over time the tower began to lean. Which is why it began to be called the tower of Pisa. People from all over come to visit the tower of Pisa. It’s a symbol of Italy. </a:t>
            </a:r>
            <a:endParaRPr lang="en-US" dirty="0"/>
          </a:p>
        </p:txBody>
      </p:sp>
      <p:sp>
        <p:nvSpPr>
          <p:cNvPr id="4" name="5-Point Star 3"/>
          <p:cNvSpPr/>
          <p:nvPr/>
        </p:nvSpPr>
        <p:spPr>
          <a:xfrm>
            <a:off x="1752600" y="76200"/>
            <a:ext cx="1981200" cy="19050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T</a:t>
            </a:r>
          </a:p>
        </p:txBody>
      </p:sp>
      <p:pic>
        <p:nvPicPr>
          <p:cNvPr id="6146" name="Picture 2" descr="http://www.wayfaring.info/wp-content/uploads/2006/11/tower2bthe-tower-of-pisa-rom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473" y="2073420"/>
            <a:ext cx="3200400" cy="393382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847179" y="6172200"/>
            <a:ext cx="1773242" cy="369332"/>
          </a:xfrm>
          <a:prstGeom prst="rect">
            <a:avLst/>
          </a:prstGeom>
        </p:spPr>
        <p:txBody>
          <a:bodyPr wrap="none">
            <a:spAutoFit/>
          </a:bodyPr>
          <a:lstStyle/>
          <a:p>
            <a:r>
              <a:rPr lang="en-US" dirty="0"/>
              <a:t>wayfaring.info</a:t>
            </a:r>
          </a:p>
        </p:txBody>
      </p:sp>
    </p:spTree>
    <p:extLst>
      <p:ext uri="{BB962C8B-B14F-4D97-AF65-F5344CB8AC3E}">
        <p14:creationId xmlns:p14="http://schemas.microsoft.com/office/powerpoint/2010/main" val="18626826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5410200" cy="1143000"/>
          </a:xfrm>
        </p:spPr>
        <p:txBody>
          <a:bodyPr/>
          <a:lstStyle/>
          <a:p>
            <a:r>
              <a:rPr lang="en-US" dirty="0" err="1" smtClean="0"/>
              <a:t>tah</a:t>
            </a:r>
            <a:endParaRPr lang="en-US" dirty="0"/>
          </a:p>
        </p:txBody>
      </p:sp>
      <p:sp>
        <p:nvSpPr>
          <p:cNvPr id="3" name="Content Placeholder 2"/>
          <p:cNvSpPr>
            <a:spLocks noGrp="1"/>
          </p:cNvSpPr>
          <p:nvPr>
            <p:ph idx="1"/>
          </p:nvPr>
        </p:nvSpPr>
        <p:spPr>
          <a:xfrm>
            <a:off x="5181600" y="1842654"/>
            <a:ext cx="3352800" cy="3796145"/>
          </a:xfrm>
        </p:spPr>
        <p:txBody>
          <a:bodyPr>
            <a:normAutofit lnSpcReduction="10000"/>
          </a:bodyPr>
          <a:lstStyle/>
          <a:p>
            <a:r>
              <a:rPr lang="en-US" dirty="0" smtClean="0"/>
              <a:t>Utah is a one of the 50 states in the U.S. People from all over the world come to visit Utah because of its nice slopes. Utah has nice ski slopes, but they are not as good as Colorado ski slope.  </a:t>
            </a:r>
            <a:endParaRPr lang="en-US" dirty="0"/>
          </a:p>
        </p:txBody>
      </p:sp>
      <p:sp>
        <p:nvSpPr>
          <p:cNvPr id="4" name="5-Point Star 3"/>
          <p:cNvSpPr/>
          <p:nvPr/>
        </p:nvSpPr>
        <p:spPr>
          <a:xfrm>
            <a:off x="450273" y="34636"/>
            <a:ext cx="1752600" cy="1808018"/>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U</a:t>
            </a:r>
          </a:p>
        </p:txBody>
      </p:sp>
      <p:pic>
        <p:nvPicPr>
          <p:cNvPr id="2050" name="Picture 2" descr="http://www.legendsofamerica.com/photos-utah/UtahArches-6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30996">
            <a:off x="542664" y="2535651"/>
            <a:ext cx="4572000" cy="3429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79094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5105400" cy="1143000"/>
          </a:xfrm>
        </p:spPr>
        <p:txBody>
          <a:bodyPr/>
          <a:lstStyle/>
          <a:p>
            <a:r>
              <a:rPr lang="en-US" dirty="0" smtClean="0"/>
              <a:t>       </a:t>
            </a:r>
            <a:r>
              <a:rPr lang="en-US" dirty="0" err="1" smtClean="0"/>
              <a:t>enice</a:t>
            </a:r>
            <a:r>
              <a:rPr lang="en-US" dirty="0" smtClean="0"/>
              <a:t>, Italy </a:t>
            </a:r>
            <a:endParaRPr lang="en-US" dirty="0"/>
          </a:p>
        </p:txBody>
      </p:sp>
      <p:sp>
        <p:nvSpPr>
          <p:cNvPr id="3" name="Content Placeholder 2"/>
          <p:cNvSpPr>
            <a:spLocks noGrp="1"/>
          </p:cNvSpPr>
          <p:nvPr>
            <p:ph idx="1"/>
          </p:nvPr>
        </p:nvSpPr>
        <p:spPr>
          <a:xfrm>
            <a:off x="4114800" y="1432718"/>
            <a:ext cx="5105400" cy="4525963"/>
          </a:xfrm>
        </p:spPr>
        <p:txBody>
          <a:bodyPr/>
          <a:lstStyle/>
          <a:p>
            <a:r>
              <a:rPr lang="en-US" dirty="0" smtClean="0"/>
              <a:t>Venice </a:t>
            </a:r>
            <a:r>
              <a:rPr lang="en-US" dirty="0" smtClean="0"/>
              <a:t>is the city built on water. Many people travel to visit Venice on honey their honey moons. It’s a place of </a:t>
            </a:r>
            <a:r>
              <a:rPr lang="en-US" dirty="0" smtClean="0"/>
              <a:t>love </a:t>
            </a:r>
            <a:r>
              <a:rPr lang="en-US" dirty="0" smtClean="0"/>
              <a:t>and </a:t>
            </a:r>
            <a:r>
              <a:rPr lang="en-US" dirty="0" smtClean="0"/>
              <a:t>romance</a:t>
            </a:r>
            <a:r>
              <a:rPr lang="en-US" dirty="0" smtClean="0"/>
              <a:t>. Vince is most known for the gondolas. </a:t>
            </a:r>
            <a:endParaRPr lang="en-US" dirty="0"/>
          </a:p>
        </p:txBody>
      </p:sp>
      <p:sp>
        <p:nvSpPr>
          <p:cNvPr id="4" name="5-Point Star 3"/>
          <p:cNvSpPr/>
          <p:nvPr/>
        </p:nvSpPr>
        <p:spPr>
          <a:xfrm>
            <a:off x="381000" y="0"/>
            <a:ext cx="1828800" cy="18288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V</a:t>
            </a:r>
          </a:p>
        </p:txBody>
      </p:sp>
      <p:pic>
        <p:nvPicPr>
          <p:cNvPr id="3074" name="Picture 2" descr="http://www.flightsaustralia.com.au/images/destinations/Veni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133600"/>
            <a:ext cx="3896851" cy="3124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5" name="Rectangle 4"/>
          <p:cNvSpPr/>
          <p:nvPr/>
        </p:nvSpPr>
        <p:spPr>
          <a:xfrm>
            <a:off x="732065" y="5389369"/>
            <a:ext cx="1597360" cy="276999"/>
          </a:xfrm>
          <a:prstGeom prst="rect">
            <a:avLst/>
          </a:prstGeom>
        </p:spPr>
        <p:txBody>
          <a:bodyPr wrap="none">
            <a:spAutoFit/>
          </a:bodyPr>
          <a:lstStyle/>
          <a:p>
            <a:r>
              <a:rPr lang="en-US" sz="1200" dirty="0"/>
              <a:t>flightsaustralia.com.au</a:t>
            </a:r>
          </a:p>
        </p:txBody>
      </p:sp>
    </p:spTree>
    <p:extLst>
      <p:ext uri="{BB962C8B-B14F-4D97-AF65-F5344CB8AC3E}">
        <p14:creationId xmlns:p14="http://schemas.microsoft.com/office/powerpoint/2010/main" val="23775433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37309"/>
            <a:ext cx="5257800" cy="1143000"/>
          </a:xfrm>
        </p:spPr>
        <p:txBody>
          <a:bodyPr>
            <a:normAutofit/>
          </a:bodyPr>
          <a:lstStyle/>
          <a:p>
            <a:r>
              <a:rPr lang="en-US" dirty="0"/>
              <a:t> </a:t>
            </a:r>
            <a:r>
              <a:rPr lang="en-US" dirty="0" smtClean="0"/>
              <a:t>   </a:t>
            </a:r>
            <a:r>
              <a:rPr lang="en-US" dirty="0" err="1" smtClean="0"/>
              <a:t>ashington</a:t>
            </a:r>
            <a:r>
              <a:rPr lang="en-US" dirty="0" smtClean="0"/>
              <a:t> Dc</a:t>
            </a:r>
            <a:endParaRPr lang="en-US" dirty="0"/>
          </a:p>
        </p:txBody>
      </p:sp>
      <p:sp>
        <p:nvSpPr>
          <p:cNvPr id="3" name="Content Placeholder 2"/>
          <p:cNvSpPr>
            <a:spLocks noGrp="1"/>
          </p:cNvSpPr>
          <p:nvPr>
            <p:ph idx="1"/>
          </p:nvPr>
        </p:nvSpPr>
        <p:spPr>
          <a:xfrm>
            <a:off x="4038600" y="1600200"/>
            <a:ext cx="4648200" cy="4525963"/>
          </a:xfrm>
        </p:spPr>
        <p:txBody>
          <a:bodyPr/>
          <a:lstStyle/>
          <a:p>
            <a:r>
              <a:rPr lang="en-US" dirty="0" smtClean="0"/>
              <a:t>Washington is home to the president. Is also the capital of the united states. This is where all the laws and bills get passed. People come to visit Washington DC to see first hand how the united states government works. </a:t>
            </a:r>
            <a:endParaRPr lang="en-US" dirty="0"/>
          </a:p>
        </p:txBody>
      </p:sp>
      <p:sp>
        <p:nvSpPr>
          <p:cNvPr id="4" name="5-Point Star 3"/>
          <p:cNvSpPr/>
          <p:nvPr/>
        </p:nvSpPr>
        <p:spPr>
          <a:xfrm>
            <a:off x="1577745" y="0"/>
            <a:ext cx="1981200" cy="17526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W</a:t>
            </a:r>
          </a:p>
        </p:txBody>
      </p:sp>
      <p:pic>
        <p:nvPicPr>
          <p:cNvPr id="1026" name="Picture 2" descr="http://static0.travelandleisure.com/images/amexpub/0011/1753/201003-a-dc-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133600"/>
            <a:ext cx="3581400" cy="360543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295400" y="5739036"/>
            <a:ext cx="2545890" cy="369332"/>
          </a:xfrm>
          <a:prstGeom prst="rect">
            <a:avLst/>
          </a:prstGeom>
        </p:spPr>
        <p:txBody>
          <a:bodyPr wrap="none">
            <a:spAutoFit/>
          </a:bodyPr>
          <a:lstStyle/>
          <a:p>
            <a:r>
              <a:rPr lang="en-US" dirty="0"/>
              <a:t>travelandleisure.com</a:t>
            </a:r>
          </a:p>
        </p:txBody>
      </p:sp>
    </p:spTree>
    <p:extLst>
      <p:ext uri="{BB962C8B-B14F-4D97-AF65-F5344CB8AC3E}">
        <p14:creationId xmlns:p14="http://schemas.microsoft.com/office/powerpoint/2010/main" val="2406382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901700"/>
            <a:ext cx="5334000" cy="1143000"/>
          </a:xfrm>
        </p:spPr>
        <p:txBody>
          <a:bodyPr>
            <a:normAutofit fontScale="90000"/>
          </a:bodyPr>
          <a:lstStyle/>
          <a:p>
            <a:r>
              <a:rPr lang="en-US" dirty="0" err="1" smtClean="0"/>
              <a:t>inzhu</a:t>
            </a:r>
            <a:r>
              <a:rPr lang="en-US" dirty="0"/>
              <a:t>, Taiwan</a:t>
            </a:r>
            <a:br>
              <a:rPr lang="en-US" dirty="0"/>
            </a:br>
            <a:endParaRPr lang="en-US" dirty="0"/>
          </a:p>
        </p:txBody>
      </p:sp>
      <p:sp>
        <p:nvSpPr>
          <p:cNvPr id="3" name="Content Placeholder 2"/>
          <p:cNvSpPr>
            <a:spLocks noGrp="1"/>
          </p:cNvSpPr>
          <p:nvPr>
            <p:ph idx="1"/>
          </p:nvPr>
        </p:nvSpPr>
        <p:spPr>
          <a:xfrm>
            <a:off x="3733800" y="1600200"/>
            <a:ext cx="4953000" cy="4525963"/>
          </a:xfrm>
        </p:spPr>
        <p:txBody>
          <a:bodyPr/>
          <a:lstStyle/>
          <a:p>
            <a:r>
              <a:rPr lang="en-US" dirty="0" err="1" smtClean="0"/>
              <a:t>Xinzhu</a:t>
            </a:r>
            <a:r>
              <a:rPr lang="en-US" dirty="0" smtClean="0"/>
              <a:t> is the computer center for Taiwan. A lot of people visit this area to see </a:t>
            </a:r>
            <a:r>
              <a:rPr lang="en-US" dirty="0" err="1" smtClean="0"/>
              <a:t>Xinzhu</a:t>
            </a:r>
            <a:r>
              <a:rPr lang="en-US" dirty="0" smtClean="0"/>
              <a:t>. This is actually a very expensive place to live. </a:t>
            </a:r>
            <a:endParaRPr lang="en-US" dirty="0"/>
          </a:p>
        </p:txBody>
      </p:sp>
      <p:sp>
        <p:nvSpPr>
          <p:cNvPr id="4" name="5-Point Star 3"/>
          <p:cNvSpPr/>
          <p:nvPr/>
        </p:nvSpPr>
        <p:spPr>
          <a:xfrm>
            <a:off x="2133600" y="152400"/>
            <a:ext cx="1905000" cy="17526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X</a:t>
            </a:r>
          </a:p>
        </p:txBody>
      </p:sp>
      <p:pic>
        <p:nvPicPr>
          <p:cNvPr id="7170" name="Picture 2" descr="http://bp0.blogger.com/_akc0pgbzF10/SIbYiANQh4I/AAAAAAAAAN4/mm4hFsH1X28/s400/taiwan+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3625850"/>
            <a:ext cx="3810000" cy="2543175"/>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3.bp.blogspot.com/-MKmv0AG0pU4/Tiu-MTPs7NI/AAAAAAAAEpU/7SHyausrcFM/s1600/fried-xin-zhu-vermicell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905000"/>
            <a:ext cx="3377218" cy="34417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343400" y="6169025"/>
            <a:ext cx="2834430" cy="369332"/>
          </a:xfrm>
          <a:prstGeom prst="rect">
            <a:avLst/>
          </a:prstGeom>
        </p:spPr>
        <p:txBody>
          <a:bodyPr wrap="none">
            <a:spAutoFit/>
          </a:bodyPr>
          <a:lstStyle/>
          <a:p>
            <a:r>
              <a:rPr lang="en-US" dirty="0"/>
              <a:t>caipcaip.blogspot.com</a:t>
            </a:r>
          </a:p>
        </p:txBody>
      </p:sp>
      <p:sp>
        <p:nvSpPr>
          <p:cNvPr id="6" name="Rectangle 5"/>
          <p:cNvSpPr/>
          <p:nvPr/>
        </p:nvSpPr>
        <p:spPr>
          <a:xfrm>
            <a:off x="342900" y="5410200"/>
            <a:ext cx="3506088" cy="369332"/>
          </a:xfrm>
          <a:prstGeom prst="rect">
            <a:avLst/>
          </a:prstGeom>
        </p:spPr>
        <p:txBody>
          <a:bodyPr wrap="none">
            <a:spAutoFit/>
          </a:bodyPr>
          <a:lstStyle/>
          <a:p>
            <a:r>
              <a:rPr lang="en-US" dirty="0"/>
              <a:t>eatingpleasure.blogspot.com</a:t>
            </a:r>
          </a:p>
        </p:txBody>
      </p:sp>
    </p:spTree>
    <p:extLst>
      <p:ext uri="{BB962C8B-B14F-4D97-AF65-F5344CB8AC3E}">
        <p14:creationId xmlns:p14="http://schemas.microsoft.com/office/powerpoint/2010/main" val="38857719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685800"/>
            <a:ext cx="5562600" cy="1143000"/>
          </a:xfrm>
        </p:spPr>
        <p:txBody>
          <a:bodyPr>
            <a:normAutofit fontScale="90000"/>
          </a:bodyPr>
          <a:lstStyle/>
          <a:p>
            <a:r>
              <a:rPr lang="en-US" dirty="0" smtClean="0"/>
              <a:t>am Island, Australia  </a:t>
            </a:r>
            <a:endParaRPr lang="en-US" dirty="0"/>
          </a:p>
        </p:txBody>
      </p:sp>
      <p:sp>
        <p:nvSpPr>
          <p:cNvPr id="3" name="Content Placeholder 2"/>
          <p:cNvSpPr>
            <a:spLocks noGrp="1"/>
          </p:cNvSpPr>
          <p:nvPr>
            <p:ph idx="1"/>
          </p:nvPr>
        </p:nvSpPr>
        <p:spPr>
          <a:xfrm>
            <a:off x="1752600" y="1752600"/>
            <a:ext cx="6934200" cy="1676399"/>
          </a:xfrm>
        </p:spPr>
        <p:txBody>
          <a:bodyPr>
            <a:normAutofit fontScale="92500" lnSpcReduction="10000"/>
          </a:bodyPr>
          <a:lstStyle/>
          <a:p>
            <a:r>
              <a:rPr lang="en-US" dirty="0" smtClean="0"/>
              <a:t>This is an Island in Australia. </a:t>
            </a:r>
            <a:r>
              <a:rPr lang="en-US" dirty="0"/>
              <a:t>P</a:t>
            </a:r>
            <a:r>
              <a:rPr lang="en-US" dirty="0" smtClean="0"/>
              <a:t>eople come to visit this area to get a real feel of the outback.</a:t>
            </a:r>
            <a:r>
              <a:rPr lang="en-US" dirty="0"/>
              <a:t> </a:t>
            </a:r>
            <a:r>
              <a:rPr lang="en-US" dirty="0" smtClean="0"/>
              <a:t>You might see kangaroos or crocodiles on the road. You might even meet a new mate (friend) when visiting Yam Island. </a:t>
            </a:r>
          </a:p>
        </p:txBody>
      </p:sp>
      <p:sp>
        <p:nvSpPr>
          <p:cNvPr id="4" name="5-Point Star 3"/>
          <p:cNvSpPr/>
          <p:nvPr/>
        </p:nvSpPr>
        <p:spPr>
          <a:xfrm>
            <a:off x="1219200" y="152400"/>
            <a:ext cx="1981200" cy="18288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Y</a:t>
            </a:r>
          </a:p>
        </p:txBody>
      </p:sp>
      <p:pic>
        <p:nvPicPr>
          <p:cNvPr id="8196" name="Picture 4" descr="http://static.panoramio.com/photos/original/1890267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581400"/>
            <a:ext cx="5181600" cy="268675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571998" y="6414914"/>
            <a:ext cx="2010487" cy="369332"/>
          </a:xfrm>
          <a:prstGeom prst="rect">
            <a:avLst/>
          </a:prstGeom>
        </p:spPr>
        <p:txBody>
          <a:bodyPr wrap="none">
            <a:spAutoFit/>
          </a:bodyPr>
          <a:lstStyle/>
          <a:p>
            <a:r>
              <a:rPr lang="en-US" dirty="0"/>
              <a:t>panoramio.com</a:t>
            </a:r>
          </a:p>
        </p:txBody>
      </p:sp>
    </p:spTree>
    <p:extLst>
      <p:ext uri="{BB962C8B-B14F-4D97-AF65-F5344CB8AC3E}">
        <p14:creationId xmlns:p14="http://schemas.microsoft.com/office/powerpoint/2010/main" val="41452491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0" y="274638"/>
            <a:ext cx="4876800" cy="1143000"/>
          </a:xfrm>
        </p:spPr>
        <p:txBody>
          <a:bodyPr/>
          <a:lstStyle/>
          <a:p>
            <a:r>
              <a:rPr lang="en-US" dirty="0" smtClean="0"/>
              <a:t>New Zealand</a:t>
            </a:r>
            <a:endParaRPr lang="en-US" dirty="0"/>
          </a:p>
        </p:txBody>
      </p:sp>
      <p:sp>
        <p:nvSpPr>
          <p:cNvPr id="3" name="Content Placeholder 2"/>
          <p:cNvSpPr>
            <a:spLocks noGrp="1"/>
          </p:cNvSpPr>
          <p:nvPr>
            <p:ph idx="1"/>
          </p:nvPr>
        </p:nvSpPr>
        <p:spPr>
          <a:xfrm>
            <a:off x="1524000" y="1600201"/>
            <a:ext cx="7162800" cy="1899165"/>
          </a:xfrm>
        </p:spPr>
        <p:txBody>
          <a:bodyPr>
            <a:normAutofit fontScale="70000" lnSpcReduction="20000"/>
          </a:bodyPr>
          <a:lstStyle/>
          <a:p>
            <a:r>
              <a:rPr lang="en-US" dirty="0" smtClean="0"/>
              <a:t>New Zealand is near Australia. This place is known for beautiful land scape. A lot of tribes live here. There are many different languages spoken In new Zealand. It’s a beautiful captivating place. People should go visit at least once in their lives.  </a:t>
            </a:r>
          </a:p>
          <a:p>
            <a:endParaRPr lang="en-US" dirty="0"/>
          </a:p>
          <a:p>
            <a:r>
              <a:rPr lang="en-US" dirty="0" smtClean="0"/>
              <a:t>Fun facts: New Zealand is about the size of Great Britain or Japan and the population is around 4 million people. </a:t>
            </a:r>
            <a:endParaRPr lang="en-US" dirty="0"/>
          </a:p>
        </p:txBody>
      </p:sp>
      <p:sp>
        <p:nvSpPr>
          <p:cNvPr id="4" name="5-Point Star 3"/>
          <p:cNvSpPr/>
          <p:nvPr/>
        </p:nvSpPr>
        <p:spPr>
          <a:xfrm>
            <a:off x="1524000" y="-76200"/>
            <a:ext cx="1752600" cy="16764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Z</a:t>
            </a:r>
          </a:p>
        </p:txBody>
      </p:sp>
      <p:sp>
        <p:nvSpPr>
          <p:cNvPr id="5" name="Rectangle 4"/>
          <p:cNvSpPr/>
          <p:nvPr/>
        </p:nvSpPr>
        <p:spPr>
          <a:xfrm>
            <a:off x="381000" y="4527729"/>
            <a:ext cx="3505200" cy="1200329"/>
          </a:xfrm>
          <a:prstGeom prst="rect">
            <a:avLst/>
          </a:prstGeom>
        </p:spPr>
        <p:txBody>
          <a:bodyPr wrap="square">
            <a:spAutoFit/>
          </a:bodyPr>
          <a:lstStyle/>
          <a:p>
            <a:r>
              <a:rPr lang="en-US" dirty="0">
                <a:hlinkClick r:id="rId2"/>
              </a:rPr>
              <a:t>http://www.newzealand.com/us/facts/?</a:t>
            </a:r>
            <a:r>
              <a:rPr lang="en-US" dirty="0" smtClean="0">
                <a:hlinkClick r:id="rId2"/>
              </a:rPr>
              <a:t>cid=p:sem:us:generalmarket</a:t>
            </a:r>
            <a:endParaRPr lang="en-US" dirty="0" smtClean="0"/>
          </a:p>
          <a:p>
            <a:endParaRPr lang="en-US" dirty="0"/>
          </a:p>
        </p:txBody>
      </p:sp>
      <p:pic>
        <p:nvPicPr>
          <p:cNvPr id="9222" name="Picture 6" descr="http://www.nationalgeographic.com/adventure/0510/photos/Jpegs/NewZealan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3684032"/>
            <a:ext cx="4762500" cy="311924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334000" y="3314700"/>
            <a:ext cx="3015569" cy="369332"/>
          </a:xfrm>
          <a:prstGeom prst="rect">
            <a:avLst/>
          </a:prstGeom>
        </p:spPr>
        <p:txBody>
          <a:bodyPr wrap="none">
            <a:spAutoFit/>
          </a:bodyPr>
          <a:lstStyle/>
          <a:p>
            <a:r>
              <a:rPr lang="en-US" dirty="0"/>
              <a:t>nationalgeographic.com</a:t>
            </a:r>
          </a:p>
        </p:txBody>
      </p:sp>
    </p:spTree>
    <p:extLst>
      <p:ext uri="{BB962C8B-B14F-4D97-AF65-F5344CB8AC3E}">
        <p14:creationId xmlns:p14="http://schemas.microsoft.com/office/powerpoint/2010/main" val="104070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cited</a:t>
            </a:r>
            <a:endParaRPr lang="en-US" dirty="0"/>
          </a:p>
        </p:txBody>
      </p:sp>
      <p:sp>
        <p:nvSpPr>
          <p:cNvPr id="3" name="Content Placeholder 2"/>
          <p:cNvSpPr>
            <a:spLocks noGrp="1"/>
          </p:cNvSpPr>
          <p:nvPr>
            <p:ph idx="1"/>
          </p:nvPr>
        </p:nvSpPr>
        <p:spPr/>
        <p:txBody>
          <a:bodyPr>
            <a:normAutofit fontScale="62500" lnSpcReduction="20000"/>
          </a:bodyPr>
          <a:lstStyle/>
          <a:p>
            <a:pPr marL="114300" indent="0">
              <a:buNone/>
            </a:pPr>
            <a:endParaRPr lang="en-US" dirty="0" smtClean="0"/>
          </a:p>
          <a:p>
            <a:r>
              <a:rPr lang="en-US" dirty="0"/>
              <a:t>"America The Story of Us — Hoover Dam — History.com Videos." </a:t>
            </a:r>
            <a:r>
              <a:rPr lang="en-US" i="1" dirty="0"/>
              <a:t>History.com — History Made Every Day — American &amp; World History</a:t>
            </a:r>
            <a:r>
              <a:rPr lang="en-US" dirty="0"/>
              <a:t>. Web. 19 Dec. 2011. &lt;http://www.history.com/shows/america-the-story-of-us/videos/the-hoover-dam#the-hoover-dam</a:t>
            </a:r>
            <a:r>
              <a:rPr lang="en-US" dirty="0" smtClean="0"/>
              <a:t>&gt;.</a:t>
            </a:r>
          </a:p>
          <a:p>
            <a:endParaRPr lang="en-US" dirty="0"/>
          </a:p>
          <a:p>
            <a:r>
              <a:rPr lang="en-US" i="1" dirty="0"/>
              <a:t>Welcome to the Town of Kitty Hawk </a:t>
            </a:r>
            <a:r>
              <a:rPr lang="en-US" dirty="0"/>
              <a:t>. Web. 19 Dec. 2011. &lt;http://www.townofkittyhawk.org/index.asp?Type=B_EV</a:t>
            </a:r>
            <a:r>
              <a:rPr lang="en-US" dirty="0" smtClean="0"/>
              <a:t>&gt;.</a:t>
            </a:r>
          </a:p>
          <a:p>
            <a:endParaRPr lang="en-US" dirty="0"/>
          </a:p>
          <a:p>
            <a:r>
              <a:rPr lang="en-US" dirty="0"/>
              <a:t>"Fun Facts (Official City of Las Vegas Web Site)." </a:t>
            </a:r>
            <a:r>
              <a:rPr lang="en-US" i="1" dirty="0"/>
              <a:t>(Official City of Las Vegas Web Site)</a:t>
            </a:r>
            <a:r>
              <a:rPr lang="en-US" dirty="0"/>
              <a:t>. Web. 19 Dec. 2011. &lt;http://www.lasvegasnevada.gov/factsstatistics/funfacts.htm</a:t>
            </a:r>
            <a:r>
              <a:rPr lang="en-US" dirty="0" smtClean="0"/>
              <a:t>&gt;.</a:t>
            </a:r>
          </a:p>
          <a:p>
            <a:endParaRPr lang="en-US" dirty="0"/>
          </a:p>
          <a:p>
            <a:r>
              <a:rPr lang="en-US" dirty="0"/>
              <a:t>"Welcome to Athens." </a:t>
            </a:r>
            <a:r>
              <a:rPr lang="en-US" i="1" dirty="0"/>
              <a:t>Greece-Athens.com - The Guide To Athens City, Greece</a:t>
            </a:r>
            <a:r>
              <a:rPr lang="en-US" dirty="0"/>
              <a:t>. Web. 19 Dec. 2011. &lt;http://www.greece-athens.com</a:t>
            </a:r>
            <a:r>
              <a:rPr lang="en-US" dirty="0" smtClean="0"/>
              <a:t>/&gt;.</a:t>
            </a:r>
          </a:p>
          <a:p>
            <a:endParaRPr lang="en-US" dirty="0"/>
          </a:p>
          <a:p>
            <a:r>
              <a:rPr lang="en-US" dirty="0"/>
              <a:t>"Facts in New Zealand | Things to See and Do in New Zealand." </a:t>
            </a:r>
            <a:r>
              <a:rPr lang="en-US" i="1" dirty="0"/>
              <a:t>New Zealand Travel - The Official Website For New Zealand New Zealand</a:t>
            </a:r>
            <a:r>
              <a:rPr lang="en-US" dirty="0"/>
              <a:t>. Web. 19 Dec. 2011. &lt;http://www.newzealand.com/us/facts/?cid=p:sem:us:generalmarket&gt;.</a:t>
            </a:r>
          </a:p>
          <a:p>
            <a:endParaRPr lang="en-US" dirty="0"/>
          </a:p>
        </p:txBody>
      </p:sp>
    </p:spTree>
    <p:extLst>
      <p:ext uri="{BB962C8B-B14F-4D97-AF65-F5344CB8AC3E}">
        <p14:creationId xmlns:p14="http://schemas.microsoft.com/office/powerpoint/2010/main" val="2936453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630382"/>
            <a:ext cx="6248400" cy="1143000"/>
          </a:xfrm>
        </p:spPr>
        <p:txBody>
          <a:bodyPr/>
          <a:lstStyle/>
          <a:p>
            <a:r>
              <a:rPr lang="en-US" dirty="0" smtClean="0"/>
              <a:t>          a </a:t>
            </a:r>
            <a:r>
              <a:rPr lang="en-US" dirty="0" err="1" smtClean="0"/>
              <a:t>rcelona</a:t>
            </a:r>
            <a:r>
              <a:rPr lang="en-US" dirty="0" smtClean="0"/>
              <a:t>, Spain </a:t>
            </a:r>
            <a:endParaRPr lang="en-US" dirty="0"/>
          </a:p>
        </p:txBody>
      </p:sp>
      <p:sp>
        <p:nvSpPr>
          <p:cNvPr id="3" name="Content Placeholder 2"/>
          <p:cNvSpPr>
            <a:spLocks noGrp="1"/>
          </p:cNvSpPr>
          <p:nvPr>
            <p:ph idx="1"/>
          </p:nvPr>
        </p:nvSpPr>
        <p:spPr>
          <a:xfrm>
            <a:off x="304800" y="1759527"/>
            <a:ext cx="8382000" cy="1676399"/>
          </a:xfrm>
        </p:spPr>
        <p:txBody>
          <a:bodyPr>
            <a:normAutofit fontScale="92500" lnSpcReduction="10000"/>
          </a:bodyPr>
          <a:lstStyle/>
          <a:p>
            <a:r>
              <a:rPr lang="en-US" dirty="0" smtClean="0"/>
              <a:t>Barcelona is a beautiful city with lots of history. </a:t>
            </a:r>
            <a:r>
              <a:rPr lang="en-US" dirty="0"/>
              <a:t>Gaudi's cathedral </a:t>
            </a:r>
            <a:r>
              <a:rPr lang="en-US" dirty="0" smtClean="0"/>
              <a:t>is one of the many beautiful churches in Barcelona</a:t>
            </a:r>
            <a:r>
              <a:rPr lang="en-US" dirty="0" smtClean="0"/>
              <a:t>. </a:t>
            </a:r>
            <a:r>
              <a:rPr lang="en-US" dirty="0" smtClean="0"/>
              <a:t>Barcelona is a very artsy city. It seems like everywhere you go in Barcelona there is always something creative to see.  </a:t>
            </a:r>
            <a:endParaRPr lang="en-US" dirty="0"/>
          </a:p>
        </p:txBody>
      </p:sp>
      <p:sp>
        <p:nvSpPr>
          <p:cNvPr id="4" name="5-Point Star 3"/>
          <p:cNvSpPr/>
          <p:nvPr/>
        </p:nvSpPr>
        <p:spPr>
          <a:xfrm>
            <a:off x="609600" y="76200"/>
            <a:ext cx="1905000" cy="16764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B</a:t>
            </a:r>
          </a:p>
        </p:txBody>
      </p:sp>
      <p:pic>
        <p:nvPicPr>
          <p:cNvPr id="1026" name="Picture 2" descr="http://static.flickr.com/3056/2551381606_e3d5c417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581400"/>
            <a:ext cx="2514600" cy="283120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762000" y="6412609"/>
            <a:ext cx="992772" cy="276999"/>
          </a:xfrm>
          <a:prstGeom prst="rect">
            <a:avLst/>
          </a:prstGeom>
        </p:spPr>
        <p:txBody>
          <a:bodyPr wrap="none">
            <a:spAutoFit/>
          </a:bodyPr>
          <a:lstStyle/>
          <a:p>
            <a:r>
              <a:rPr lang="en-US" sz="1200" dirty="0"/>
              <a:t>groupme.org</a:t>
            </a:r>
          </a:p>
        </p:txBody>
      </p:sp>
      <p:pic>
        <p:nvPicPr>
          <p:cNvPr id="1028" name="Picture 4" descr="http://www.terena.org/activities/tf-noc/meeting1/barcelon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4044504"/>
            <a:ext cx="5319240" cy="212769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4080164" y="6366442"/>
            <a:ext cx="1165063" cy="369332"/>
          </a:xfrm>
          <a:prstGeom prst="rect">
            <a:avLst/>
          </a:prstGeom>
        </p:spPr>
        <p:txBody>
          <a:bodyPr wrap="none">
            <a:spAutoFit/>
          </a:bodyPr>
          <a:lstStyle/>
          <a:p>
            <a:r>
              <a:rPr lang="en-US" dirty="0"/>
              <a:t>terena.org</a:t>
            </a:r>
          </a:p>
        </p:txBody>
      </p:sp>
    </p:spTree>
    <p:extLst>
      <p:ext uri="{BB962C8B-B14F-4D97-AF65-F5344CB8AC3E}">
        <p14:creationId xmlns:p14="http://schemas.microsoft.com/office/powerpoint/2010/main" val="3927459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09600"/>
            <a:ext cx="6477000" cy="1143000"/>
          </a:xfrm>
        </p:spPr>
        <p:txBody>
          <a:bodyPr/>
          <a:lstStyle/>
          <a:p>
            <a:r>
              <a:rPr lang="en-US" dirty="0" smtClean="0"/>
              <a:t>       </a:t>
            </a:r>
            <a:r>
              <a:rPr lang="en-US" dirty="0" err="1" smtClean="0"/>
              <a:t>ostal</a:t>
            </a:r>
            <a:r>
              <a:rPr lang="en-US" dirty="0" smtClean="0"/>
              <a:t> del sol, Spain</a:t>
            </a:r>
            <a:endParaRPr lang="en-US" dirty="0"/>
          </a:p>
        </p:txBody>
      </p:sp>
      <p:sp>
        <p:nvSpPr>
          <p:cNvPr id="3" name="Content Placeholder 2"/>
          <p:cNvSpPr>
            <a:spLocks noGrp="1"/>
          </p:cNvSpPr>
          <p:nvPr>
            <p:ph idx="1"/>
          </p:nvPr>
        </p:nvSpPr>
        <p:spPr>
          <a:xfrm>
            <a:off x="2885208" y="1752601"/>
            <a:ext cx="5801591" cy="1600199"/>
          </a:xfrm>
        </p:spPr>
        <p:txBody>
          <a:bodyPr>
            <a:normAutofit/>
          </a:bodyPr>
          <a:lstStyle/>
          <a:p>
            <a:r>
              <a:rPr lang="en-US" dirty="0" smtClean="0"/>
              <a:t>Costal d</a:t>
            </a:r>
            <a:r>
              <a:rPr lang="en-US" dirty="0" smtClean="0"/>
              <a:t>el Sol </a:t>
            </a:r>
            <a:r>
              <a:rPr lang="en-US" dirty="0" smtClean="0"/>
              <a:t>is a city in Spain. It is known for its beautiful beaches. People come to Coastal del </a:t>
            </a:r>
            <a:r>
              <a:rPr lang="en-US" dirty="0" smtClean="0"/>
              <a:t>Sol </a:t>
            </a:r>
            <a:r>
              <a:rPr lang="en-US" dirty="0" smtClean="0"/>
              <a:t>to visit its calm white beaches. </a:t>
            </a:r>
            <a:endParaRPr lang="en-US" dirty="0"/>
          </a:p>
        </p:txBody>
      </p:sp>
      <p:sp>
        <p:nvSpPr>
          <p:cNvPr id="6" name="5-Point Star 5"/>
          <p:cNvSpPr/>
          <p:nvPr/>
        </p:nvSpPr>
        <p:spPr>
          <a:xfrm>
            <a:off x="980209" y="0"/>
            <a:ext cx="1905000" cy="17526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C</a:t>
            </a:r>
          </a:p>
        </p:txBody>
      </p:sp>
      <p:pic>
        <p:nvPicPr>
          <p:cNvPr id="2050" name="Picture 2" descr="http://thebesttraveldestinations.com/wp-content/uploads/2010/07/Costa-del-Sol-Spain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3505200"/>
            <a:ext cx="4762500" cy="298132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733800" y="6486526"/>
            <a:ext cx="3033972" cy="369332"/>
          </a:xfrm>
          <a:prstGeom prst="rect">
            <a:avLst/>
          </a:prstGeom>
        </p:spPr>
        <p:txBody>
          <a:bodyPr wrap="none">
            <a:spAutoFit/>
          </a:bodyPr>
          <a:lstStyle/>
          <a:p>
            <a:r>
              <a:rPr lang="en-US" dirty="0"/>
              <a:t>thebesttraveldestinations.com</a:t>
            </a:r>
          </a:p>
        </p:txBody>
      </p:sp>
      <p:pic>
        <p:nvPicPr>
          <p:cNvPr id="2054" name="Picture 6" descr="http://tutivianiweddingdesigner.com/images24/c_12_costa_del_sol-spai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452254"/>
            <a:ext cx="2867944" cy="210589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70447" y="4626531"/>
            <a:ext cx="3002297" cy="369332"/>
          </a:xfrm>
          <a:prstGeom prst="rect">
            <a:avLst/>
          </a:prstGeom>
        </p:spPr>
        <p:txBody>
          <a:bodyPr wrap="none">
            <a:spAutoFit/>
          </a:bodyPr>
          <a:lstStyle/>
          <a:p>
            <a:r>
              <a:rPr lang="en-US" dirty="0"/>
              <a:t>tutivianiweddingdesigner.com</a:t>
            </a:r>
          </a:p>
        </p:txBody>
      </p:sp>
    </p:spTree>
    <p:extLst>
      <p:ext uri="{BB962C8B-B14F-4D97-AF65-F5344CB8AC3E}">
        <p14:creationId xmlns:p14="http://schemas.microsoft.com/office/powerpoint/2010/main" val="826218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6324600" cy="1143000"/>
          </a:xfrm>
        </p:spPr>
        <p:txBody>
          <a:bodyPr/>
          <a:lstStyle/>
          <a:p>
            <a:r>
              <a:rPr lang="en-US" dirty="0" smtClean="0"/>
              <a:t>  </a:t>
            </a:r>
            <a:r>
              <a:rPr lang="en-US" dirty="0" err="1" smtClean="0"/>
              <a:t>enver</a:t>
            </a:r>
            <a:r>
              <a:rPr lang="en-US" dirty="0" smtClean="0"/>
              <a:t>, Colorado  </a:t>
            </a:r>
            <a:endParaRPr lang="en-US" dirty="0"/>
          </a:p>
        </p:txBody>
      </p:sp>
      <p:sp>
        <p:nvSpPr>
          <p:cNvPr id="3" name="Content Placeholder 2"/>
          <p:cNvSpPr>
            <a:spLocks noGrp="1"/>
          </p:cNvSpPr>
          <p:nvPr>
            <p:ph idx="1"/>
          </p:nvPr>
        </p:nvSpPr>
        <p:spPr>
          <a:xfrm>
            <a:off x="4572000" y="1600200"/>
            <a:ext cx="4114800" cy="4038599"/>
          </a:xfrm>
        </p:spPr>
        <p:txBody>
          <a:bodyPr>
            <a:normAutofit lnSpcReduction="10000"/>
          </a:bodyPr>
          <a:lstStyle/>
          <a:p>
            <a:r>
              <a:rPr lang="en-US" dirty="0" smtClean="0"/>
              <a:t>Denver is a major city in Colorado. There is a </a:t>
            </a:r>
            <a:r>
              <a:rPr lang="en-US" dirty="0"/>
              <a:t>m</a:t>
            </a:r>
            <a:r>
              <a:rPr lang="en-US" dirty="0" smtClean="0"/>
              <a:t>int </a:t>
            </a:r>
            <a:r>
              <a:rPr lang="en-US" dirty="0" smtClean="0"/>
              <a:t>f</a:t>
            </a:r>
            <a:r>
              <a:rPr lang="en-US" dirty="0" smtClean="0"/>
              <a:t>actory </a:t>
            </a:r>
            <a:r>
              <a:rPr lang="en-US" dirty="0" smtClean="0"/>
              <a:t>located in Denver. This factory makes all the US change. Also the house to a lady that was on the </a:t>
            </a:r>
            <a:r>
              <a:rPr lang="en-US" dirty="0" smtClean="0"/>
              <a:t>Titanic </a:t>
            </a:r>
            <a:r>
              <a:rPr lang="en-US" dirty="0" smtClean="0"/>
              <a:t>is located in Denver. People come to visit both of these place on a daily basis. </a:t>
            </a:r>
            <a:endParaRPr lang="en-US" dirty="0"/>
          </a:p>
        </p:txBody>
      </p:sp>
      <p:sp>
        <p:nvSpPr>
          <p:cNvPr id="4" name="5-Point Star 3"/>
          <p:cNvSpPr/>
          <p:nvPr/>
        </p:nvSpPr>
        <p:spPr>
          <a:xfrm>
            <a:off x="914400" y="0"/>
            <a:ext cx="1981200" cy="19812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D</a:t>
            </a:r>
          </a:p>
        </p:txBody>
      </p:sp>
      <p:pic>
        <p:nvPicPr>
          <p:cNvPr id="1026" name="Picture 2" descr="http://acc2003.me.berkeley.edu/Images/frontcove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1981200"/>
            <a:ext cx="4645025" cy="367336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914400" y="5867400"/>
            <a:ext cx="3126177" cy="369332"/>
          </a:xfrm>
          <a:prstGeom prst="rect">
            <a:avLst/>
          </a:prstGeom>
        </p:spPr>
        <p:txBody>
          <a:bodyPr wrap="none">
            <a:spAutoFit/>
          </a:bodyPr>
          <a:lstStyle/>
          <a:p>
            <a:r>
              <a:rPr lang="en-US" dirty="0"/>
              <a:t>acc2003.me.berkeley.edu</a:t>
            </a:r>
          </a:p>
        </p:txBody>
      </p:sp>
    </p:spTree>
    <p:extLst>
      <p:ext uri="{BB962C8B-B14F-4D97-AF65-F5344CB8AC3E}">
        <p14:creationId xmlns:p14="http://schemas.microsoft.com/office/powerpoint/2010/main" val="2626788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6324600" cy="1143000"/>
          </a:xfrm>
        </p:spPr>
        <p:txBody>
          <a:bodyPr/>
          <a:lstStyle/>
          <a:p>
            <a:r>
              <a:rPr lang="en-US" dirty="0" err="1" smtClean="0"/>
              <a:t>gypt</a:t>
            </a:r>
            <a:r>
              <a:rPr lang="en-US" dirty="0" smtClean="0"/>
              <a:t> </a:t>
            </a:r>
            <a:endParaRPr lang="en-US" dirty="0"/>
          </a:p>
        </p:txBody>
      </p:sp>
      <p:sp>
        <p:nvSpPr>
          <p:cNvPr id="3" name="Content Placeholder 2"/>
          <p:cNvSpPr>
            <a:spLocks noGrp="1"/>
          </p:cNvSpPr>
          <p:nvPr>
            <p:ph idx="1"/>
          </p:nvPr>
        </p:nvSpPr>
        <p:spPr>
          <a:xfrm>
            <a:off x="2667000" y="1600200"/>
            <a:ext cx="6019800" cy="5257800"/>
          </a:xfrm>
        </p:spPr>
        <p:txBody>
          <a:bodyPr>
            <a:normAutofit fontScale="92500" lnSpcReduction="20000"/>
          </a:bodyPr>
          <a:lstStyle/>
          <a:p>
            <a:r>
              <a:rPr lang="en-US" dirty="0" smtClean="0"/>
              <a:t>Egypt is known for its pyramids and </a:t>
            </a:r>
            <a:r>
              <a:rPr lang="en-US" dirty="0" smtClean="0"/>
              <a:t>deserts</a:t>
            </a:r>
            <a:r>
              <a:rPr lang="en-US" dirty="0" smtClean="0"/>
              <a:t>. People from all over the world come to visit the pyramids. The </a:t>
            </a:r>
            <a:r>
              <a:rPr lang="en-US" dirty="0" smtClean="0"/>
              <a:t>pyramids </a:t>
            </a:r>
            <a:r>
              <a:rPr lang="en-US" dirty="0" smtClean="0"/>
              <a:t>are old and ancient. It’s something everyone should see before they die.</a:t>
            </a:r>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endParaRPr lang="en-US" dirty="0" smtClean="0"/>
          </a:p>
          <a:p>
            <a:pPr marL="114300" indent="0">
              <a:buNone/>
            </a:pPr>
            <a:r>
              <a:rPr lang="en-US" dirty="0" smtClean="0"/>
              <a:t> Lexplore.com</a:t>
            </a:r>
            <a:endParaRPr lang="en-US" dirty="0"/>
          </a:p>
        </p:txBody>
      </p:sp>
      <p:sp>
        <p:nvSpPr>
          <p:cNvPr id="4" name="5-Point Star 3"/>
          <p:cNvSpPr/>
          <p:nvPr/>
        </p:nvSpPr>
        <p:spPr>
          <a:xfrm>
            <a:off x="762000" y="0"/>
            <a:ext cx="1676400" cy="1849582"/>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E</a:t>
            </a:r>
          </a:p>
        </p:txBody>
      </p:sp>
      <p:pic>
        <p:nvPicPr>
          <p:cNvPr id="2050" name="Picture 2" descr="http://www.iexplore.com/images/countries/2010/9278398_660x25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3429000"/>
            <a:ext cx="6286500"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1923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ricksblog.biz/wp-content/uploads/2011/08/Florida-Gators-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3635954"/>
            <a:ext cx="2763911" cy="273627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743200" y="274638"/>
            <a:ext cx="5943600" cy="1143000"/>
          </a:xfrm>
        </p:spPr>
        <p:txBody>
          <a:bodyPr/>
          <a:lstStyle/>
          <a:p>
            <a:r>
              <a:rPr lang="en-US" dirty="0" err="1" smtClean="0"/>
              <a:t>lorida</a:t>
            </a:r>
            <a:endParaRPr lang="en-US" dirty="0"/>
          </a:p>
        </p:txBody>
      </p:sp>
      <p:sp>
        <p:nvSpPr>
          <p:cNvPr id="3" name="Content Placeholder 2"/>
          <p:cNvSpPr>
            <a:spLocks noGrp="1"/>
          </p:cNvSpPr>
          <p:nvPr>
            <p:ph idx="1"/>
          </p:nvPr>
        </p:nvSpPr>
        <p:spPr>
          <a:xfrm>
            <a:off x="2514600" y="1600200"/>
            <a:ext cx="6172200" cy="4525963"/>
          </a:xfrm>
        </p:spPr>
        <p:txBody>
          <a:bodyPr/>
          <a:lstStyle/>
          <a:p>
            <a:r>
              <a:rPr lang="en-US" dirty="0" smtClean="0"/>
              <a:t>Florida is home to the </a:t>
            </a:r>
            <a:r>
              <a:rPr lang="en-US" dirty="0" smtClean="0"/>
              <a:t>Gators</a:t>
            </a:r>
            <a:r>
              <a:rPr lang="en-US" dirty="0" smtClean="0"/>
              <a:t>. People from all over the world come to Florida to visit the beaches, Disney world, the </a:t>
            </a:r>
            <a:r>
              <a:rPr lang="en-US" dirty="0" smtClean="0"/>
              <a:t>Keys </a:t>
            </a:r>
            <a:r>
              <a:rPr lang="en-US" dirty="0" smtClean="0"/>
              <a:t>and Universal Studios. Florida is a major destination for families and couples. </a:t>
            </a:r>
          </a:p>
        </p:txBody>
      </p:sp>
      <p:sp>
        <p:nvSpPr>
          <p:cNvPr id="4" name="5-Point Star 3"/>
          <p:cNvSpPr/>
          <p:nvPr/>
        </p:nvSpPr>
        <p:spPr>
          <a:xfrm>
            <a:off x="3200400" y="-34636"/>
            <a:ext cx="1752600" cy="15240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F</a:t>
            </a:r>
          </a:p>
        </p:txBody>
      </p:sp>
      <p:pic>
        <p:nvPicPr>
          <p:cNvPr id="3076" name="Picture 4" descr="http://smashingusa.com/wp-content/uploads/2010/07/Walt-Disney-World-Orland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2819400"/>
            <a:ext cx="2714358" cy="38481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0782" y="2209800"/>
            <a:ext cx="2773516" cy="369332"/>
          </a:xfrm>
          <a:prstGeom prst="rect">
            <a:avLst/>
          </a:prstGeom>
        </p:spPr>
        <p:txBody>
          <a:bodyPr wrap="none">
            <a:spAutoFit/>
          </a:bodyPr>
          <a:lstStyle/>
          <a:p>
            <a:r>
              <a:rPr lang="en-US" dirty="0"/>
              <a:t>photography-edu.com</a:t>
            </a:r>
          </a:p>
        </p:txBody>
      </p:sp>
      <p:sp>
        <p:nvSpPr>
          <p:cNvPr id="6" name="Rectangle 5"/>
          <p:cNvSpPr/>
          <p:nvPr/>
        </p:nvSpPr>
        <p:spPr>
          <a:xfrm>
            <a:off x="5680364" y="6360742"/>
            <a:ext cx="1529586" cy="369332"/>
          </a:xfrm>
          <a:prstGeom prst="rect">
            <a:avLst/>
          </a:prstGeom>
        </p:spPr>
        <p:txBody>
          <a:bodyPr wrap="none">
            <a:spAutoFit/>
          </a:bodyPr>
          <a:lstStyle/>
          <a:p>
            <a:r>
              <a:rPr lang="en-US" dirty="0"/>
              <a:t>ricksblog.biz</a:t>
            </a:r>
          </a:p>
        </p:txBody>
      </p:sp>
    </p:spTree>
    <p:extLst>
      <p:ext uri="{BB962C8B-B14F-4D97-AF65-F5344CB8AC3E}">
        <p14:creationId xmlns:p14="http://schemas.microsoft.com/office/powerpoint/2010/main" val="3038962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914400"/>
            <a:ext cx="5029200" cy="1143000"/>
          </a:xfrm>
        </p:spPr>
        <p:txBody>
          <a:bodyPr/>
          <a:lstStyle/>
          <a:p>
            <a:r>
              <a:rPr lang="en-US" dirty="0" smtClean="0"/>
              <a:t>rand Canyon </a:t>
            </a:r>
            <a:endParaRPr lang="en-US" dirty="0"/>
          </a:p>
        </p:txBody>
      </p:sp>
      <p:sp>
        <p:nvSpPr>
          <p:cNvPr id="3" name="Content Placeholder 2"/>
          <p:cNvSpPr>
            <a:spLocks noGrp="1"/>
          </p:cNvSpPr>
          <p:nvPr>
            <p:ph idx="1"/>
          </p:nvPr>
        </p:nvSpPr>
        <p:spPr>
          <a:xfrm>
            <a:off x="4191000" y="1828800"/>
            <a:ext cx="4343400" cy="4525963"/>
          </a:xfrm>
        </p:spPr>
        <p:txBody>
          <a:bodyPr>
            <a:normAutofit/>
          </a:bodyPr>
          <a:lstStyle/>
          <a:p>
            <a:r>
              <a:rPr lang="en-US" dirty="0" smtClean="0"/>
              <a:t>The Grand Canyon is one of the 7 natural wonders of the world. People from all over the world come to see the Grand Canyon. You can raft through the Colorado river when you visit or take a helicopter ride over the canyon.   </a:t>
            </a:r>
            <a:endParaRPr lang="en-US" dirty="0"/>
          </a:p>
        </p:txBody>
      </p:sp>
      <p:sp>
        <p:nvSpPr>
          <p:cNvPr id="4" name="5-Point Star 3"/>
          <p:cNvSpPr/>
          <p:nvPr/>
        </p:nvSpPr>
        <p:spPr>
          <a:xfrm>
            <a:off x="1371600" y="304800"/>
            <a:ext cx="1905000" cy="19050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G</a:t>
            </a:r>
          </a:p>
        </p:txBody>
      </p:sp>
      <p:pic>
        <p:nvPicPr>
          <p:cNvPr id="4098" name="Picture 2" descr="http://www.nps.gov/imr/grca/images/GRCA_f1vy1ki6_yaki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667000"/>
            <a:ext cx="3968750" cy="1905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905000" y="5029200"/>
            <a:ext cx="1071127" cy="369332"/>
          </a:xfrm>
          <a:prstGeom prst="rect">
            <a:avLst/>
          </a:prstGeom>
        </p:spPr>
        <p:txBody>
          <a:bodyPr wrap="none">
            <a:spAutoFit/>
          </a:bodyPr>
          <a:lstStyle/>
          <a:p>
            <a:r>
              <a:rPr lang="en-US" dirty="0"/>
              <a:t>nps.gov</a:t>
            </a:r>
          </a:p>
        </p:txBody>
      </p:sp>
    </p:spTree>
    <p:extLst>
      <p:ext uri="{BB962C8B-B14F-4D97-AF65-F5344CB8AC3E}">
        <p14:creationId xmlns:p14="http://schemas.microsoft.com/office/powerpoint/2010/main" val="7420980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609600"/>
            <a:ext cx="6477000" cy="1143000"/>
          </a:xfrm>
        </p:spPr>
        <p:txBody>
          <a:bodyPr/>
          <a:lstStyle/>
          <a:p>
            <a:r>
              <a:rPr lang="en-US" dirty="0" err="1" smtClean="0"/>
              <a:t>oover</a:t>
            </a:r>
            <a:r>
              <a:rPr lang="en-US" dirty="0" smtClean="0"/>
              <a:t> Dam </a:t>
            </a:r>
            <a:endParaRPr lang="en-US" dirty="0"/>
          </a:p>
        </p:txBody>
      </p:sp>
      <p:sp>
        <p:nvSpPr>
          <p:cNvPr id="3" name="Content Placeholder 2"/>
          <p:cNvSpPr>
            <a:spLocks noGrp="1"/>
          </p:cNvSpPr>
          <p:nvPr>
            <p:ph idx="1"/>
          </p:nvPr>
        </p:nvSpPr>
        <p:spPr>
          <a:xfrm>
            <a:off x="3733800" y="1600201"/>
            <a:ext cx="4953000" cy="1752600"/>
          </a:xfrm>
        </p:spPr>
        <p:txBody>
          <a:bodyPr>
            <a:normAutofit fontScale="77500" lnSpcReduction="20000"/>
          </a:bodyPr>
          <a:lstStyle/>
          <a:p>
            <a:r>
              <a:rPr lang="en-US" dirty="0" smtClean="0"/>
              <a:t>The </a:t>
            </a:r>
            <a:r>
              <a:rPr lang="en-US" dirty="0" smtClean="0"/>
              <a:t>Hoover </a:t>
            </a:r>
            <a:r>
              <a:rPr lang="en-US" dirty="0" smtClean="0"/>
              <a:t>Dam is split between Arizona and Nevada. People come to visit the </a:t>
            </a:r>
            <a:r>
              <a:rPr lang="en-US" dirty="0"/>
              <a:t>H</a:t>
            </a:r>
            <a:r>
              <a:rPr lang="en-US" dirty="0" smtClean="0"/>
              <a:t>oover </a:t>
            </a:r>
            <a:r>
              <a:rPr lang="en-US" dirty="0" smtClean="0"/>
              <a:t>Dam because of its history and importance to the west. You can stand in the middle of the </a:t>
            </a:r>
            <a:r>
              <a:rPr lang="en-US" dirty="0" smtClean="0"/>
              <a:t>Hoover </a:t>
            </a:r>
            <a:r>
              <a:rPr lang="en-US" dirty="0" smtClean="0"/>
              <a:t>Dam and be in two different time zones. </a:t>
            </a:r>
            <a:endParaRPr lang="en-US" dirty="0"/>
          </a:p>
        </p:txBody>
      </p:sp>
      <p:sp>
        <p:nvSpPr>
          <p:cNvPr id="4" name="5-Point Star 3"/>
          <p:cNvSpPr/>
          <p:nvPr/>
        </p:nvSpPr>
        <p:spPr>
          <a:xfrm>
            <a:off x="1905000" y="-34636"/>
            <a:ext cx="1905000" cy="19050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400" dirty="0">
                <a:latin typeface="Comic Sans MS" pitchFamily="66" charset="0"/>
              </a:rPr>
              <a:t>H</a:t>
            </a:r>
          </a:p>
        </p:txBody>
      </p:sp>
      <p:pic>
        <p:nvPicPr>
          <p:cNvPr id="5122" name="Picture 2" descr="http://www.bestofvegas.com/Tours/Hoover-Dam-Express-Las-Vegas-Tour/images/hoover-dam-expres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971800"/>
            <a:ext cx="3946551" cy="29718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993381" y="5943600"/>
            <a:ext cx="2145139" cy="369332"/>
          </a:xfrm>
          <a:prstGeom prst="rect">
            <a:avLst/>
          </a:prstGeom>
        </p:spPr>
        <p:txBody>
          <a:bodyPr wrap="none">
            <a:spAutoFit/>
          </a:bodyPr>
          <a:lstStyle/>
          <a:p>
            <a:r>
              <a:rPr lang="en-US" dirty="0"/>
              <a:t>bestofvegas.com</a:t>
            </a:r>
          </a:p>
        </p:txBody>
      </p:sp>
      <p:sp>
        <p:nvSpPr>
          <p:cNvPr id="6" name="Rectangle 5"/>
          <p:cNvSpPr/>
          <p:nvPr/>
        </p:nvSpPr>
        <p:spPr>
          <a:xfrm>
            <a:off x="4419600" y="5376902"/>
            <a:ext cx="4572000" cy="923330"/>
          </a:xfrm>
          <a:prstGeom prst="rect">
            <a:avLst/>
          </a:prstGeom>
        </p:spPr>
        <p:txBody>
          <a:bodyPr>
            <a:spAutoFit/>
          </a:bodyPr>
          <a:lstStyle/>
          <a:p>
            <a:r>
              <a:rPr lang="en-US" dirty="0"/>
              <a:t>http://www.history.com/shows/america-the-story-of-us/videos/the-hoover-dam#the-hoover-dam</a:t>
            </a:r>
          </a:p>
        </p:txBody>
      </p:sp>
      <p:sp>
        <p:nvSpPr>
          <p:cNvPr id="7" name="Rectangle 6"/>
          <p:cNvSpPr/>
          <p:nvPr/>
        </p:nvSpPr>
        <p:spPr>
          <a:xfrm>
            <a:off x="4381500" y="3429000"/>
            <a:ext cx="4572000" cy="1477328"/>
          </a:xfrm>
          <a:prstGeom prst="rect">
            <a:avLst/>
          </a:prstGeom>
        </p:spPr>
        <p:txBody>
          <a:bodyPr>
            <a:spAutoFit/>
          </a:bodyPr>
          <a:lstStyle/>
          <a:p>
            <a:r>
              <a:rPr lang="en-US" dirty="0" smtClean="0"/>
              <a:t>FUN FACT: The </a:t>
            </a:r>
            <a:r>
              <a:rPr lang="en-US" dirty="0"/>
              <a:t>Hoover Dam was completed in 1935. It took a total of 21,000 men five years to complete the structure. </a:t>
            </a:r>
            <a:br>
              <a:rPr lang="en-US" dirty="0"/>
            </a:br>
            <a:endParaRPr lang="en-US" dirty="0"/>
          </a:p>
        </p:txBody>
      </p:sp>
    </p:spTree>
    <p:extLst>
      <p:ext uri="{BB962C8B-B14F-4D97-AF65-F5344CB8AC3E}">
        <p14:creationId xmlns:p14="http://schemas.microsoft.com/office/powerpoint/2010/main" val="25918315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409</TotalTime>
  <Words>1410</Words>
  <Application>Microsoft Office PowerPoint</Application>
  <PresentationFormat>On-screen Show (4:3)</PresentationFormat>
  <Paragraphs>143</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Apothecary</vt:lpstr>
      <vt:lpstr>Travel the World in ABC style</vt:lpstr>
      <vt:lpstr>     thens, Greece </vt:lpstr>
      <vt:lpstr>          a rcelona, Spain </vt:lpstr>
      <vt:lpstr>       ostal del sol, Spain</vt:lpstr>
      <vt:lpstr>  enver, Colorado  </vt:lpstr>
      <vt:lpstr>gypt </vt:lpstr>
      <vt:lpstr>lorida</vt:lpstr>
      <vt:lpstr>rand Canyon </vt:lpstr>
      <vt:lpstr>oover Dam </vt:lpstr>
      <vt:lpstr>stanbul, Turkey </vt:lpstr>
      <vt:lpstr>amestown </vt:lpstr>
      <vt:lpstr>itty Hawk </vt:lpstr>
      <vt:lpstr>As Vegas</vt:lpstr>
      <vt:lpstr>adrid, Spain</vt:lpstr>
      <vt:lpstr>ew york City  </vt:lpstr>
      <vt:lpstr>hio</vt:lpstr>
      <vt:lpstr>                     aris, France</vt:lpstr>
      <vt:lpstr>uebec, Canada  </vt:lpstr>
      <vt:lpstr>     ome, Italy </vt:lpstr>
      <vt:lpstr>eattle, Washington </vt:lpstr>
      <vt:lpstr>ower of Pisa</vt:lpstr>
      <vt:lpstr>tah</vt:lpstr>
      <vt:lpstr>       enice, Italy </vt:lpstr>
      <vt:lpstr>    ashington Dc</vt:lpstr>
      <vt:lpstr>inzhu, Taiwan </vt:lpstr>
      <vt:lpstr>am Island, Australia  </vt:lpstr>
      <vt:lpstr>New Zealand</vt:lpstr>
      <vt:lpstr>Work cited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Travel the World in ABC style</dc:title>
  <dc:creator>acs</dc:creator>
  <cp:lastModifiedBy>acs</cp:lastModifiedBy>
  <cp:revision>37</cp:revision>
  <dcterms:created xsi:type="dcterms:W3CDTF">2011-12-13T18:57:57Z</dcterms:created>
  <dcterms:modified xsi:type="dcterms:W3CDTF">2011-12-21T20:01:29Z</dcterms:modified>
</cp:coreProperties>
</file>